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58" r:id="rId4"/>
    <p:sldId id="261" r:id="rId5"/>
    <p:sldId id="259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4" r:id="rId19"/>
    <p:sldId id="271" r:id="rId2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B326B-B8BF-7C4C-B13D-658837D7EC30}" v="2" dt="2021-06-27T13:18:41.710"/>
    <p1510:client id="{71A27CF9-DE03-F94A-8536-25C9E121CDA0}" v="306" dt="2021-06-26T19:53:44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87"/>
  </p:normalViewPr>
  <p:slideViewPr>
    <p:cSldViewPr snapToGrid="0" snapToObjects="1">
      <p:cViewPr varScale="1">
        <p:scale>
          <a:sx n="118" d="100"/>
          <a:sy n="118" d="100"/>
        </p:scale>
        <p:origin x="50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 Natan" userId="6aaf4111-7a12-4e5f-97af-cdd1c37124b0" providerId="ADAL" clId="{71A27CF9-DE03-F94A-8536-25C9E121CDA0}"/>
    <pc:docChg chg="undo custSel addSld delSld modSld">
      <pc:chgData name="May Natan" userId="6aaf4111-7a12-4e5f-97af-cdd1c37124b0" providerId="ADAL" clId="{71A27CF9-DE03-F94A-8536-25C9E121CDA0}" dt="2021-06-26T19:56:39.363" v="2874"/>
      <pc:docMkLst>
        <pc:docMk/>
      </pc:docMkLst>
      <pc:sldChg chg="modTransition">
        <pc:chgData name="May Natan" userId="6aaf4111-7a12-4e5f-97af-cdd1c37124b0" providerId="ADAL" clId="{71A27CF9-DE03-F94A-8536-25C9E121CDA0}" dt="2021-06-26T19:55:59.545" v="2859"/>
        <pc:sldMkLst>
          <pc:docMk/>
          <pc:sldMk cId="2914975570" sldId="256"/>
        </pc:sldMkLst>
      </pc:sldChg>
      <pc:sldChg chg="addSp delSp modSp mod modTransition setBg">
        <pc:chgData name="May Natan" userId="6aaf4111-7a12-4e5f-97af-cdd1c37124b0" providerId="ADAL" clId="{71A27CF9-DE03-F94A-8536-25C9E121CDA0}" dt="2021-06-26T19:56:18.612" v="2864"/>
        <pc:sldMkLst>
          <pc:docMk/>
          <pc:sldMk cId="1550687268" sldId="257"/>
        </pc:sldMkLst>
        <pc:spChg chg="mod">
          <ac:chgData name="May Natan" userId="6aaf4111-7a12-4e5f-97af-cdd1c37124b0" providerId="ADAL" clId="{71A27CF9-DE03-F94A-8536-25C9E121CDA0}" dt="2021-06-26T16:21:05.996" v="1512" actId="1076"/>
          <ac:spMkLst>
            <pc:docMk/>
            <pc:sldMk cId="1550687268" sldId="257"/>
            <ac:spMk id="2" creationId="{B21DCFFC-5529-384E-8CA6-0D6BC29B1881}"/>
          </ac:spMkLst>
        </pc:spChg>
        <pc:spChg chg="del">
          <ac:chgData name="May Natan" userId="6aaf4111-7a12-4e5f-97af-cdd1c37124b0" providerId="ADAL" clId="{71A27CF9-DE03-F94A-8536-25C9E121CDA0}" dt="2021-06-24T17:07:32.487" v="777" actId="478"/>
          <ac:spMkLst>
            <pc:docMk/>
            <pc:sldMk cId="1550687268" sldId="257"/>
            <ac:spMk id="3" creationId="{3B3E1388-7BEA-5E44-8A45-242039584ACB}"/>
          </ac:spMkLst>
        </pc:spChg>
        <pc:spChg chg="add del mod">
          <ac:chgData name="May Natan" userId="6aaf4111-7a12-4e5f-97af-cdd1c37124b0" providerId="ADAL" clId="{71A27CF9-DE03-F94A-8536-25C9E121CDA0}" dt="2021-06-26T16:06:21.843" v="1147" actId="478"/>
          <ac:spMkLst>
            <pc:docMk/>
            <pc:sldMk cId="1550687268" sldId="257"/>
            <ac:spMk id="4" creationId="{90F6CAC1-15A4-5049-AC77-E2A2B61D8FF4}"/>
          </ac:spMkLst>
        </pc:spChg>
        <pc:spChg chg="add del mod">
          <ac:chgData name="May Natan" userId="6aaf4111-7a12-4e5f-97af-cdd1c37124b0" providerId="ADAL" clId="{71A27CF9-DE03-F94A-8536-25C9E121CDA0}" dt="2021-06-24T17:07:40.545" v="782" actId="478"/>
          <ac:spMkLst>
            <pc:docMk/>
            <pc:sldMk cId="1550687268" sldId="257"/>
            <ac:spMk id="6" creationId="{C979F510-6727-C549-B53B-725CDB309DA9}"/>
          </ac:spMkLst>
        </pc:spChg>
        <pc:spChg chg="add mod">
          <ac:chgData name="May Natan" userId="6aaf4111-7a12-4e5f-97af-cdd1c37124b0" providerId="ADAL" clId="{71A27CF9-DE03-F94A-8536-25C9E121CDA0}" dt="2021-06-26T16:21:54.814" v="1535" actId="113"/>
          <ac:spMkLst>
            <pc:docMk/>
            <pc:sldMk cId="1550687268" sldId="257"/>
            <ac:spMk id="7" creationId="{E49CE4AD-B898-A24A-AAA3-978D9CF3D77D}"/>
          </ac:spMkLst>
        </pc:spChg>
        <pc:spChg chg="add del">
          <ac:chgData name="May Natan" userId="6aaf4111-7a12-4e5f-97af-cdd1c37124b0" providerId="ADAL" clId="{71A27CF9-DE03-F94A-8536-25C9E121CDA0}" dt="2021-06-26T16:20:32.612" v="1499" actId="26606"/>
          <ac:spMkLst>
            <pc:docMk/>
            <pc:sldMk cId="1550687268" sldId="257"/>
            <ac:spMk id="12" creationId="{D7A453D2-15D8-4403-815F-291FA16340D9}"/>
          </ac:spMkLst>
        </pc:spChg>
        <pc:spChg chg="add del">
          <ac:chgData name="May Natan" userId="6aaf4111-7a12-4e5f-97af-cdd1c37124b0" providerId="ADAL" clId="{71A27CF9-DE03-F94A-8536-25C9E121CDA0}" dt="2021-06-26T16:20:32.612" v="1499" actId="26606"/>
          <ac:spMkLst>
            <pc:docMk/>
            <pc:sldMk cId="1550687268" sldId="257"/>
            <ac:spMk id="14" creationId="{8161EA6B-09CA-445B-AB0D-8DF76FA92DEF}"/>
          </ac:spMkLst>
        </pc:spChg>
        <pc:spChg chg="add del">
          <ac:chgData name="May Natan" userId="6aaf4111-7a12-4e5f-97af-cdd1c37124b0" providerId="ADAL" clId="{71A27CF9-DE03-F94A-8536-25C9E121CDA0}" dt="2021-06-26T16:20:32.612" v="1499" actId="26606"/>
          <ac:spMkLst>
            <pc:docMk/>
            <pc:sldMk cId="1550687268" sldId="257"/>
            <ac:spMk id="24" creationId="{B8114C98-A349-4111-A123-E8EAB86ABE30}"/>
          </ac:spMkLst>
        </pc:spChg>
        <pc:spChg chg="add del">
          <ac:chgData name="May Natan" userId="6aaf4111-7a12-4e5f-97af-cdd1c37124b0" providerId="ADAL" clId="{71A27CF9-DE03-F94A-8536-25C9E121CDA0}" dt="2021-06-26T16:20:32.612" v="1499" actId="26606"/>
          <ac:spMkLst>
            <pc:docMk/>
            <pc:sldMk cId="1550687268" sldId="257"/>
            <ac:spMk id="32" creationId="{E2D3D3F2-ABBB-4453-B1C5-1BEBF7E4DD56}"/>
          </ac:spMkLst>
        </pc:spChg>
        <pc:spChg chg="add">
          <ac:chgData name="May Natan" userId="6aaf4111-7a12-4e5f-97af-cdd1c37124b0" providerId="ADAL" clId="{71A27CF9-DE03-F94A-8536-25C9E121CDA0}" dt="2021-06-26T16:20:32.638" v="1500" actId="26606"/>
          <ac:spMkLst>
            <pc:docMk/>
            <pc:sldMk cId="1550687268" sldId="257"/>
            <ac:spMk id="46" creationId="{2B97F24A-32CE-4C1C-A50D-3016B394DCFB}"/>
          </ac:spMkLst>
        </pc:spChg>
        <pc:spChg chg="add">
          <ac:chgData name="May Natan" userId="6aaf4111-7a12-4e5f-97af-cdd1c37124b0" providerId="ADAL" clId="{71A27CF9-DE03-F94A-8536-25C9E121CDA0}" dt="2021-06-26T16:20:32.638" v="1500" actId="26606"/>
          <ac:spMkLst>
            <pc:docMk/>
            <pc:sldMk cId="1550687268" sldId="257"/>
            <ac:spMk id="47" creationId="{6357EC4F-235E-4222-A36F-C7878ACE37F2}"/>
          </ac:spMkLst>
        </pc:spChg>
        <pc:grpChg chg="add del">
          <ac:chgData name="May Natan" userId="6aaf4111-7a12-4e5f-97af-cdd1c37124b0" providerId="ADAL" clId="{71A27CF9-DE03-F94A-8536-25C9E121CDA0}" dt="2021-06-26T16:20:32.612" v="1499" actId="26606"/>
          <ac:grpSpMkLst>
            <pc:docMk/>
            <pc:sldMk cId="1550687268" sldId="257"/>
            <ac:grpSpMk id="16" creationId="{74E65F23-789E-4CB9-B34F-46A85E25D667}"/>
          </ac:grpSpMkLst>
        </pc:grpChg>
        <pc:grpChg chg="add del">
          <ac:chgData name="May Natan" userId="6aaf4111-7a12-4e5f-97af-cdd1c37124b0" providerId="ADAL" clId="{71A27CF9-DE03-F94A-8536-25C9E121CDA0}" dt="2021-06-26T16:20:32.612" v="1499" actId="26606"/>
          <ac:grpSpMkLst>
            <pc:docMk/>
            <pc:sldMk cId="1550687268" sldId="257"/>
            <ac:grpSpMk id="26" creationId="{670FB431-AE18-414D-92F4-1D12D1991152}"/>
          </ac:grpSpMkLst>
        </pc:grpChg>
        <pc:grpChg chg="add del">
          <ac:chgData name="May Natan" userId="6aaf4111-7a12-4e5f-97af-cdd1c37124b0" providerId="ADAL" clId="{71A27CF9-DE03-F94A-8536-25C9E121CDA0}" dt="2021-06-26T16:20:32.612" v="1499" actId="26606"/>
          <ac:grpSpMkLst>
            <pc:docMk/>
            <pc:sldMk cId="1550687268" sldId="257"/>
            <ac:grpSpMk id="34" creationId="{8214E4A5-A0D2-42C4-8D14-D2A7E495F041}"/>
          </ac:grpSpMkLst>
        </pc:grpChg>
        <pc:grpChg chg="add del">
          <ac:chgData name="May Natan" userId="6aaf4111-7a12-4e5f-97af-cdd1c37124b0" providerId="ADAL" clId="{71A27CF9-DE03-F94A-8536-25C9E121CDA0}" dt="2021-06-26T16:20:32.612" v="1499" actId="26606"/>
          <ac:grpSpMkLst>
            <pc:docMk/>
            <pc:sldMk cId="1550687268" sldId="257"/>
            <ac:grpSpMk id="40" creationId="{4043ADFC-DC2E-40D2-954D-4A13B908DA80}"/>
          </ac:grpSpMkLst>
        </pc:grpChg>
        <pc:picChg chg="add del mod">
          <ac:chgData name="May Natan" userId="6aaf4111-7a12-4e5f-97af-cdd1c37124b0" providerId="ADAL" clId="{71A27CF9-DE03-F94A-8536-25C9E121CDA0}" dt="2021-06-26T16:05:44.155" v="1142" actId="478"/>
          <ac:picMkLst>
            <pc:docMk/>
            <pc:sldMk cId="1550687268" sldId="257"/>
            <ac:picMk id="3" creationId="{735E379D-FAC7-294B-BAE4-40743D244A31}"/>
          </ac:picMkLst>
        </pc:picChg>
        <pc:picChg chg="add mod ord modCrop">
          <ac:chgData name="May Natan" userId="6aaf4111-7a12-4e5f-97af-cdd1c37124b0" providerId="ADAL" clId="{71A27CF9-DE03-F94A-8536-25C9E121CDA0}" dt="2021-06-26T16:21:27.225" v="1524" actId="1076"/>
          <ac:picMkLst>
            <pc:docMk/>
            <pc:sldMk cId="1550687268" sldId="257"/>
            <ac:picMk id="5" creationId="{A7E7ACD9-9568-9441-972C-0B41BDFE2BA0}"/>
          </ac:picMkLst>
        </pc:picChg>
      </pc:sldChg>
      <pc:sldChg chg="modSp mod modTransition">
        <pc:chgData name="May Natan" userId="6aaf4111-7a12-4e5f-97af-cdd1c37124b0" providerId="ADAL" clId="{71A27CF9-DE03-F94A-8536-25C9E121CDA0}" dt="2021-06-26T19:56:04.117" v="2861"/>
        <pc:sldMkLst>
          <pc:docMk/>
          <pc:sldMk cId="3900769659" sldId="258"/>
        </pc:sldMkLst>
        <pc:spChg chg="mod">
          <ac:chgData name="May Natan" userId="6aaf4111-7a12-4e5f-97af-cdd1c37124b0" providerId="ADAL" clId="{71A27CF9-DE03-F94A-8536-25C9E121CDA0}" dt="2021-06-24T16:39:03.452" v="285" actId="1076"/>
          <ac:spMkLst>
            <pc:docMk/>
            <pc:sldMk cId="3900769659" sldId="258"/>
            <ac:spMk id="2" creationId="{9CF4D7E9-6255-6546-B13F-0E0E22D528AF}"/>
          </ac:spMkLst>
        </pc:spChg>
        <pc:spChg chg="mod">
          <ac:chgData name="May Natan" userId="6aaf4111-7a12-4e5f-97af-cdd1c37124b0" providerId="ADAL" clId="{71A27CF9-DE03-F94A-8536-25C9E121CDA0}" dt="2021-06-24T17:00:56.459" v="670" actId="1076"/>
          <ac:spMkLst>
            <pc:docMk/>
            <pc:sldMk cId="3900769659" sldId="258"/>
            <ac:spMk id="3" creationId="{5E06900B-9396-FB40-969F-8340FD6CF50D}"/>
          </ac:spMkLst>
        </pc:spChg>
      </pc:sldChg>
      <pc:sldChg chg="addSp modSp mod modTransition">
        <pc:chgData name="May Natan" userId="6aaf4111-7a12-4e5f-97af-cdd1c37124b0" providerId="ADAL" clId="{71A27CF9-DE03-F94A-8536-25C9E121CDA0}" dt="2021-06-26T19:56:16.773" v="2863"/>
        <pc:sldMkLst>
          <pc:docMk/>
          <pc:sldMk cId="3152578043" sldId="259"/>
        </pc:sldMkLst>
        <pc:spChg chg="mod">
          <ac:chgData name="May Natan" userId="6aaf4111-7a12-4e5f-97af-cdd1c37124b0" providerId="ADAL" clId="{71A27CF9-DE03-F94A-8536-25C9E121CDA0}" dt="2021-06-26T16:38:47.038" v="1701" actId="113"/>
          <ac:spMkLst>
            <pc:docMk/>
            <pc:sldMk cId="3152578043" sldId="259"/>
            <ac:spMk id="3" creationId="{A957CD99-31A7-6744-AAC8-A7CB3FD91294}"/>
          </ac:spMkLst>
        </pc:spChg>
        <pc:spChg chg="mod">
          <ac:chgData name="May Natan" userId="6aaf4111-7a12-4e5f-97af-cdd1c37124b0" providerId="ADAL" clId="{71A27CF9-DE03-F94A-8536-25C9E121CDA0}" dt="2021-06-24T17:01:47.533" v="683" actId="1076"/>
          <ac:spMkLst>
            <pc:docMk/>
            <pc:sldMk cId="3152578043" sldId="259"/>
            <ac:spMk id="4" creationId="{215A6A4D-1564-B543-9FF9-E952E5962889}"/>
          </ac:spMkLst>
        </pc:spChg>
        <pc:spChg chg="mod">
          <ac:chgData name="May Natan" userId="6aaf4111-7a12-4e5f-97af-cdd1c37124b0" providerId="ADAL" clId="{71A27CF9-DE03-F94A-8536-25C9E121CDA0}" dt="2021-06-26T16:38:43.661" v="1700" actId="113"/>
          <ac:spMkLst>
            <pc:docMk/>
            <pc:sldMk cId="3152578043" sldId="259"/>
            <ac:spMk id="6" creationId="{008963C9-23E5-B743-8E75-A637387E704F}"/>
          </ac:spMkLst>
        </pc:spChg>
        <pc:picChg chg="mod">
          <ac:chgData name="May Natan" userId="6aaf4111-7a12-4e5f-97af-cdd1c37124b0" providerId="ADAL" clId="{71A27CF9-DE03-F94A-8536-25C9E121CDA0}" dt="2021-06-24T21:22:09.473" v="1126" actId="1076"/>
          <ac:picMkLst>
            <pc:docMk/>
            <pc:sldMk cId="3152578043" sldId="259"/>
            <ac:picMk id="5" creationId="{6E338383-2EE6-8148-B626-08F589D4BB10}"/>
          </ac:picMkLst>
        </pc:picChg>
        <pc:picChg chg="add mod">
          <ac:chgData name="May Natan" userId="6aaf4111-7a12-4e5f-97af-cdd1c37124b0" providerId="ADAL" clId="{71A27CF9-DE03-F94A-8536-25C9E121CDA0}" dt="2021-06-26T16:39:21.049" v="1707" actId="14100"/>
          <ac:picMkLst>
            <pc:docMk/>
            <pc:sldMk cId="3152578043" sldId="259"/>
            <ac:picMk id="2050" creationId="{CDE6B1D2-C356-F347-92FB-47053B0846D0}"/>
          </ac:picMkLst>
        </pc:picChg>
      </pc:sldChg>
      <pc:sldChg chg="addSp modSp new mod modTransition setBg">
        <pc:chgData name="May Natan" userId="6aaf4111-7a12-4e5f-97af-cdd1c37124b0" providerId="ADAL" clId="{71A27CF9-DE03-F94A-8536-25C9E121CDA0}" dt="2021-06-26T19:56:01.777" v="2860"/>
        <pc:sldMkLst>
          <pc:docMk/>
          <pc:sldMk cId="1423004899" sldId="260"/>
        </pc:sldMkLst>
        <pc:spChg chg="mod">
          <ac:chgData name="May Natan" userId="6aaf4111-7a12-4e5f-97af-cdd1c37124b0" providerId="ADAL" clId="{71A27CF9-DE03-F94A-8536-25C9E121CDA0}" dt="2021-06-24T16:36:36.998" v="276" actId="207"/>
          <ac:spMkLst>
            <pc:docMk/>
            <pc:sldMk cId="1423004899" sldId="260"/>
            <ac:spMk id="2" creationId="{4753AF15-49F7-534D-B027-190B29EA85F4}"/>
          </ac:spMkLst>
        </pc:spChg>
        <pc:spChg chg="mod ord">
          <ac:chgData name="May Natan" userId="6aaf4111-7a12-4e5f-97af-cdd1c37124b0" providerId="ADAL" clId="{71A27CF9-DE03-F94A-8536-25C9E121CDA0}" dt="2021-06-24T16:36:39.555" v="277" actId="207"/>
          <ac:spMkLst>
            <pc:docMk/>
            <pc:sldMk cId="1423004899" sldId="260"/>
            <ac:spMk id="3" creationId="{968E5C16-6DEA-404C-A21C-06335F6B77A2}"/>
          </ac:spMkLst>
        </pc:spChg>
        <pc:spChg chg="add">
          <ac:chgData name="May Natan" userId="6aaf4111-7a12-4e5f-97af-cdd1c37124b0" providerId="ADAL" clId="{71A27CF9-DE03-F94A-8536-25C9E121CDA0}" dt="2021-06-24T16:35:42.012" v="262" actId="26606"/>
          <ac:spMkLst>
            <pc:docMk/>
            <pc:sldMk cId="1423004899" sldId="260"/>
            <ac:spMk id="71" creationId="{8E20FA99-AAAC-4AF3-9FAE-707420324F1C}"/>
          </ac:spMkLst>
        </pc:spChg>
        <pc:spChg chg="add">
          <ac:chgData name="May Natan" userId="6aaf4111-7a12-4e5f-97af-cdd1c37124b0" providerId="ADAL" clId="{71A27CF9-DE03-F94A-8536-25C9E121CDA0}" dt="2021-06-24T16:35:42.012" v="262" actId="26606"/>
          <ac:spMkLst>
            <pc:docMk/>
            <pc:sldMk cId="1423004899" sldId="260"/>
            <ac:spMk id="73" creationId="{9573BE85-6043-4C3A-A7DD-483A0A5FB740}"/>
          </ac:spMkLst>
        </pc:spChg>
        <pc:picChg chg="add mod">
          <ac:chgData name="May Natan" userId="6aaf4111-7a12-4e5f-97af-cdd1c37124b0" providerId="ADAL" clId="{71A27CF9-DE03-F94A-8536-25C9E121CDA0}" dt="2021-06-24T16:35:42.012" v="262" actId="26606"/>
          <ac:picMkLst>
            <pc:docMk/>
            <pc:sldMk cId="1423004899" sldId="260"/>
            <ac:picMk id="1026" creationId="{E4C29147-84A3-5F4A-92E8-F791C38E27FA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13.824" v="2862"/>
        <pc:sldMkLst>
          <pc:docMk/>
          <pc:sldMk cId="632653258" sldId="261"/>
        </pc:sldMkLst>
        <pc:spChg chg="mod">
          <ac:chgData name="May Natan" userId="6aaf4111-7a12-4e5f-97af-cdd1c37124b0" providerId="ADAL" clId="{71A27CF9-DE03-F94A-8536-25C9E121CDA0}" dt="2021-06-24T16:53:08.405" v="626" actId="1076"/>
          <ac:spMkLst>
            <pc:docMk/>
            <pc:sldMk cId="632653258" sldId="261"/>
            <ac:spMk id="2" creationId="{AD8A68D3-713D-2941-8E31-DA05D91DDDA4}"/>
          </ac:spMkLst>
        </pc:spChg>
        <pc:spChg chg="mod">
          <ac:chgData name="May Natan" userId="6aaf4111-7a12-4e5f-97af-cdd1c37124b0" providerId="ADAL" clId="{71A27CF9-DE03-F94A-8536-25C9E121CDA0}" dt="2021-06-24T17:00:03.277" v="664" actId="207"/>
          <ac:spMkLst>
            <pc:docMk/>
            <pc:sldMk cId="632653258" sldId="261"/>
            <ac:spMk id="3" creationId="{813363B3-9FD1-2D44-91EC-9757BEF0D106}"/>
          </ac:spMkLst>
        </pc:spChg>
        <pc:spChg chg="add mod">
          <ac:chgData name="May Natan" userId="6aaf4111-7a12-4e5f-97af-cdd1c37124b0" providerId="ADAL" clId="{71A27CF9-DE03-F94A-8536-25C9E121CDA0}" dt="2021-06-24T17:00:06.619" v="665" actId="207"/>
          <ac:spMkLst>
            <pc:docMk/>
            <pc:sldMk cId="632653258" sldId="261"/>
            <ac:spMk id="4" creationId="{B96AF4CD-E31B-5B43-B4B4-F47FFCA44574}"/>
          </ac:spMkLst>
        </pc:spChg>
        <pc:spChg chg="add mod">
          <ac:chgData name="May Natan" userId="6aaf4111-7a12-4e5f-97af-cdd1c37124b0" providerId="ADAL" clId="{71A27CF9-DE03-F94A-8536-25C9E121CDA0}" dt="2021-06-24T17:00:10.248" v="666" actId="207"/>
          <ac:spMkLst>
            <pc:docMk/>
            <pc:sldMk cId="632653258" sldId="261"/>
            <ac:spMk id="5" creationId="{27FD207A-67BC-8749-B12B-57C429363731}"/>
          </ac:spMkLst>
        </pc:spChg>
        <pc:spChg chg="add mod">
          <ac:chgData name="May Natan" userId="6aaf4111-7a12-4e5f-97af-cdd1c37124b0" providerId="ADAL" clId="{71A27CF9-DE03-F94A-8536-25C9E121CDA0}" dt="2021-06-24T17:00:15.050" v="667" actId="207"/>
          <ac:spMkLst>
            <pc:docMk/>
            <pc:sldMk cId="632653258" sldId="261"/>
            <ac:spMk id="6" creationId="{E4855FF0-DDDD-5B49-8BFC-8F726EB28DEB}"/>
          </ac:spMkLst>
        </pc:spChg>
        <pc:spChg chg="add del mod">
          <ac:chgData name="May Natan" userId="6aaf4111-7a12-4e5f-97af-cdd1c37124b0" providerId="ADAL" clId="{71A27CF9-DE03-F94A-8536-25C9E121CDA0}" dt="2021-06-24T16:29:27.929" v="184" actId="478"/>
          <ac:spMkLst>
            <pc:docMk/>
            <pc:sldMk cId="632653258" sldId="261"/>
            <ac:spMk id="7" creationId="{19ECA198-0BBA-714C-841D-30BB7B47FF00}"/>
          </ac:spMkLst>
        </pc:spChg>
        <pc:spChg chg="add mod">
          <ac:chgData name="May Natan" userId="6aaf4111-7a12-4e5f-97af-cdd1c37124b0" providerId="ADAL" clId="{71A27CF9-DE03-F94A-8536-25C9E121CDA0}" dt="2021-06-24T17:00:20.585" v="668" actId="207"/>
          <ac:spMkLst>
            <pc:docMk/>
            <pc:sldMk cId="632653258" sldId="261"/>
            <ac:spMk id="9" creationId="{20E4ACE4-8B16-A146-B9D4-A28DAD2B5F75}"/>
          </ac:spMkLst>
        </pc:spChg>
        <pc:spChg chg="mod">
          <ac:chgData name="May Natan" userId="6aaf4111-7a12-4e5f-97af-cdd1c37124b0" providerId="ADAL" clId="{71A27CF9-DE03-F94A-8536-25C9E121CDA0}" dt="2021-06-24T16:52:48.610" v="621" actId="1076"/>
          <ac:spMkLst>
            <pc:docMk/>
            <pc:sldMk cId="632653258" sldId="261"/>
            <ac:spMk id="15" creationId="{D5E37DDB-814C-3249-BE23-EC46175052A2}"/>
          </ac:spMkLst>
        </pc:spChg>
        <pc:spChg chg="add del">
          <ac:chgData name="May Natan" userId="6aaf4111-7a12-4e5f-97af-cdd1c37124b0" providerId="ADAL" clId="{71A27CF9-DE03-F94A-8536-25C9E121CDA0}" dt="2021-06-24T16:48:54.197" v="543" actId="478"/>
          <ac:spMkLst>
            <pc:docMk/>
            <pc:sldMk cId="632653258" sldId="261"/>
            <ac:spMk id="18" creationId="{388145A7-4966-0D47-BD8B-B3E19658FCD9}"/>
          </ac:spMkLst>
        </pc:spChg>
        <pc:spChg chg="add del mod">
          <ac:chgData name="May Natan" userId="6aaf4111-7a12-4e5f-97af-cdd1c37124b0" providerId="ADAL" clId="{71A27CF9-DE03-F94A-8536-25C9E121CDA0}" dt="2021-06-24T16:53:56.482" v="630"/>
          <ac:spMkLst>
            <pc:docMk/>
            <pc:sldMk cId="632653258" sldId="261"/>
            <ac:spMk id="19" creationId="{61A09284-379A-1D46-AF04-21B5FC081363}"/>
          </ac:spMkLst>
        </pc:spChg>
        <pc:spChg chg="add mod">
          <ac:chgData name="May Natan" userId="6aaf4111-7a12-4e5f-97af-cdd1c37124b0" providerId="ADAL" clId="{71A27CF9-DE03-F94A-8536-25C9E121CDA0}" dt="2021-06-24T16:52:56.411" v="623" actId="1076"/>
          <ac:spMkLst>
            <pc:docMk/>
            <pc:sldMk cId="632653258" sldId="261"/>
            <ac:spMk id="20" creationId="{B7A921BA-68D6-414B-A7B5-232540C6437D}"/>
          </ac:spMkLst>
        </pc:spChg>
        <pc:spChg chg="add mod">
          <ac:chgData name="May Natan" userId="6aaf4111-7a12-4e5f-97af-cdd1c37124b0" providerId="ADAL" clId="{71A27CF9-DE03-F94A-8536-25C9E121CDA0}" dt="2021-06-24T16:52:52.498" v="622" actId="1076"/>
          <ac:spMkLst>
            <pc:docMk/>
            <pc:sldMk cId="632653258" sldId="261"/>
            <ac:spMk id="21" creationId="{281C9E79-4336-B444-A52E-BEB344BBF72A}"/>
          </ac:spMkLst>
        </pc:spChg>
        <pc:spChg chg="add mod">
          <ac:chgData name="May Natan" userId="6aaf4111-7a12-4e5f-97af-cdd1c37124b0" providerId="ADAL" clId="{71A27CF9-DE03-F94A-8536-25C9E121CDA0}" dt="2021-06-24T16:51:30.176" v="602" actId="1076"/>
          <ac:spMkLst>
            <pc:docMk/>
            <pc:sldMk cId="632653258" sldId="261"/>
            <ac:spMk id="22" creationId="{49C832BA-B18E-2F40-BED5-FA1DF6D66F04}"/>
          </ac:spMkLst>
        </pc:spChg>
        <pc:spChg chg="add del">
          <ac:chgData name="May Natan" userId="6aaf4111-7a12-4e5f-97af-cdd1c37124b0" providerId="ADAL" clId="{71A27CF9-DE03-F94A-8536-25C9E121CDA0}" dt="2021-06-24T16:54:06.053" v="632"/>
          <ac:spMkLst>
            <pc:docMk/>
            <pc:sldMk cId="632653258" sldId="261"/>
            <ac:spMk id="23" creationId="{4A73323C-C935-E94C-B5B2-676797A51423}"/>
          </ac:spMkLst>
        </pc:spChg>
        <pc:spChg chg="add del">
          <ac:chgData name="May Natan" userId="6aaf4111-7a12-4e5f-97af-cdd1c37124b0" providerId="ADAL" clId="{71A27CF9-DE03-F94A-8536-25C9E121CDA0}" dt="2021-06-24T16:54:12.488" v="634"/>
          <ac:spMkLst>
            <pc:docMk/>
            <pc:sldMk cId="632653258" sldId="261"/>
            <ac:spMk id="24" creationId="{9561F772-BF88-914B-8E05-C7379EA2C414}"/>
          </ac:spMkLst>
        </pc:spChg>
        <pc:spChg chg="add del mod">
          <ac:chgData name="May Natan" userId="6aaf4111-7a12-4e5f-97af-cdd1c37124b0" providerId="ADAL" clId="{71A27CF9-DE03-F94A-8536-25C9E121CDA0}" dt="2021-06-24T16:54:58.158" v="639" actId="478"/>
          <ac:spMkLst>
            <pc:docMk/>
            <pc:sldMk cId="632653258" sldId="261"/>
            <ac:spMk id="25" creationId="{53F892E2-B95F-A443-9335-8C42A5BFAE5B}"/>
          </ac:spMkLst>
        </pc:spChg>
        <pc:spChg chg="add">
          <ac:chgData name="May Natan" userId="6aaf4111-7a12-4e5f-97af-cdd1c37124b0" providerId="ADAL" clId="{71A27CF9-DE03-F94A-8536-25C9E121CDA0}" dt="2021-06-24T16:59:41.714" v="658"/>
          <ac:spMkLst>
            <pc:docMk/>
            <pc:sldMk cId="632653258" sldId="261"/>
            <ac:spMk id="27" creationId="{6842D90F-1FCE-F642-8A61-7F3F0E9FA254}"/>
          </ac:spMkLst>
        </pc:spChg>
        <pc:picChg chg="add del mod">
          <ac:chgData name="May Natan" userId="6aaf4111-7a12-4e5f-97af-cdd1c37124b0" providerId="ADAL" clId="{71A27CF9-DE03-F94A-8536-25C9E121CDA0}" dt="2021-06-24T16:46:01.315" v="536" actId="478"/>
          <ac:picMkLst>
            <pc:docMk/>
            <pc:sldMk cId="632653258" sldId="261"/>
            <ac:picMk id="12" creationId="{672DD8A5-0ED9-E740-B8C0-696336B7F0E1}"/>
          </ac:picMkLst>
        </pc:picChg>
        <pc:picChg chg="add del mod">
          <ac:chgData name="May Natan" userId="6aaf4111-7a12-4e5f-97af-cdd1c37124b0" providerId="ADAL" clId="{71A27CF9-DE03-F94A-8536-25C9E121CDA0}" dt="2021-06-24T16:47:54.500" v="539" actId="27803"/>
          <ac:picMkLst>
            <pc:docMk/>
            <pc:sldMk cId="632653258" sldId="261"/>
            <ac:picMk id="14" creationId="{D5E37DDB-814C-3249-BE23-EC46175052A2}"/>
          </ac:picMkLst>
        </pc:picChg>
        <pc:picChg chg="add mod">
          <ac:chgData name="May Natan" userId="6aaf4111-7a12-4e5f-97af-cdd1c37124b0" providerId="ADAL" clId="{71A27CF9-DE03-F94A-8536-25C9E121CDA0}" dt="2021-06-24T17:00:28.767" v="669" actId="29295"/>
          <ac:picMkLst>
            <pc:docMk/>
            <pc:sldMk cId="632653258" sldId="261"/>
            <ac:picMk id="26" creationId="{280EAE63-DE86-AE43-B823-74C7384A1B26}"/>
          </ac:picMkLst>
        </pc:picChg>
        <pc:picChg chg="add del">
          <ac:chgData name="May Natan" userId="6aaf4111-7a12-4e5f-97af-cdd1c37124b0" providerId="ADAL" clId="{71A27CF9-DE03-F94A-8536-25C9E121CDA0}" dt="2021-06-24T16:40:36.423" v="370"/>
          <ac:picMkLst>
            <pc:docMk/>
            <pc:sldMk cId="632653258" sldId="261"/>
            <ac:picMk id="2050" creationId="{935786D2-EFCD-234B-A0CF-ABF2A40BB9F5}"/>
          </ac:picMkLst>
        </pc:picChg>
        <pc:cxnChg chg="add del mod">
          <ac:chgData name="May Natan" userId="6aaf4111-7a12-4e5f-97af-cdd1c37124b0" providerId="ADAL" clId="{71A27CF9-DE03-F94A-8536-25C9E121CDA0}" dt="2021-06-24T16:43:32.577" v="525" actId="478"/>
          <ac:cxnSpMkLst>
            <pc:docMk/>
            <pc:sldMk cId="632653258" sldId="261"/>
            <ac:cxnSpMk id="10" creationId="{5C866598-174D-9045-BC23-32FA65C47246}"/>
          </ac:cxnSpMkLst>
        </pc:cxnChg>
        <pc:cxnChg chg="add del">
          <ac:chgData name="May Natan" userId="6aaf4111-7a12-4e5f-97af-cdd1c37124b0" providerId="ADAL" clId="{71A27CF9-DE03-F94A-8536-25C9E121CDA0}" dt="2021-06-24T16:48:29.787" v="541" actId="478"/>
          <ac:cxnSpMkLst>
            <pc:docMk/>
            <pc:sldMk cId="632653258" sldId="261"/>
            <ac:cxnSpMk id="17" creationId="{F843B93E-AECA-004D-9018-C21A7F7A1BF4}"/>
          </ac:cxnSpMkLst>
        </pc:cxnChg>
      </pc:sldChg>
      <pc:sldChg chg="addSp delSp modSp new mod modTransition">
        <pc:chgData name="May Natan" userId="6aaf4111-7a12-4e5f-97af-cdd1c37124b0" providerId="ADAL" clId="{71A27CF9-DE03-F94A-8536-25C9E121CDA0}" dt="2021-06-26T19:56:20.817" v="2865"/>
        <pc:sldMkLst>
          <pc:docMk/>
          <pc:sldMk cId="712456494" sldId="262"/>
        </pc:sldMkLst>
        <pc:spChg chg="del mod">
          <ac:chgData name="May Natan" userId="6aaf4111-7a12-4e5f-97af-cdd1c37124b0" providerId="ADAL" clId="{71A27CF9-DE03-F94A-8536-25C9E121CDA0}" dt="2021-06-26T16:03:22.956" v="1127" actId="478"/>
          <ac:spMkLst>
            <pc:docMk/>
            <pc:sldMk cId="712456494" sldId="262"/>
            <ac:spMk id="2" creationId="{04E7C387-8409-0746-8DF5-FC6911736104}"/>
          </ac:spMkLst>
        </pc:spChg>
        <pc:spChg chg="del">
          <ac:chgData name="May Natan" userId="6aaf4111-7a12-4e5f-97af-cdd1c37124b0" providerId="ADAL" clId="{71A27CF9-DE03-F94A-8536-25C9E121CDA0}" dt="2021-06-24T17:15:28.033" v="1094" actId="478"/>
          <ac:spMkLst>
            <pc:docMk/>
            <pc:sldMk cId="712456494" sldId="262"/>
            <ac:spMk id="3" creationId="{E81E9339-2AC5-C84D-B9A6-EA989CCEEA31}"/>
          </ac:spMkLst>
        </pc:spChg>
        <pc:spChg chg="add del mod">
          <ac:chgData name="May Natan" userId="6aaf4111-7a12-4e5f-97af-cdd1c37124b0" providerId="ADAL" clId="{71A27CF9-DE03-F94A-8536-25C9E121CDA0}" dt="2021-06-26T16:03:24.624" v="1128" actId="478"/>
          <ac:spMkLst>
            <pc:docMk/>
            <pc:sldMk cId="712456494" sldId="262"/>
            <ac:spMk id="4" creationId="{305A2B57-3406-C341-83DE-4F4139725350}"/>
          </ac:spMkLst>
        </pc:spChg>
        <pc:picChg chg="add mod">
          <ac:chgData name="May Natan" userId="6aaf4111-7a12-4e5f-97af-cdd1c37124b0" providerId="ADAL" clId="{71A27CF9-DE03-F94A-8536-25C9E121CDA0}" dt="2021-06-26T16:04:42.898" v="1137" actId="1076"/>
          <ac:picMkLst>
            <pc:docMk/>
            <pc:sldMk cId="712456494" sldId="262"/>
            <ac:picMk id="5" creationId="{ED273200-182F-1B4B-BEBD-49235BAB16DF}"/>
          </ac:picMkLst>
        </pc:picChg>
        <pc:picChg chg="add mod">
          <ac:chgData name="May Natan" userId="6aaf4111-7a12-4e5f-97af-cdd1c37124b0" providerId="ADAL" clId="{71A27CF9-DE03-F94A-8536-25C9E121CDA0}" dt="2021-06-26T16:06:51.690" v="1149" actId="1076"/>
          <ac:picMkLst>
            <pc:docMk/>
            <pc:sldMk cId="712456494" sldId="262"/>
            <ac:picMk id="6" creationId="{102E7669-6F12-B149-ADA4-BEE742DECD71}"/>
          </ac:picMkLst>
        </pc:picChg>
        <pc:picChg chg="add mod">
          <ac:chgData name="May Natan" userId="6aaf4111-7a12-4e5f-97af-cdd1c37124b0" providerId="ADAL" clId="{71A27CF9-DE03-F94A-8536-25C9E121CDA0}" dt="2021-06-26T16:07:27.734" v="1155" actId="1076"/>
          <ac:picMkLst>
            <pc:docMk/>
            <pc:sldMk cId="712456494" sldId="262"/>
            <ac:picMk id="7" creationId="{97483FD2-63B9-154C-8AFE-D09544F731F7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22.972" v="2866"/>
        <pc:sldMkLst>
          <pc:docMk/>
          <pc:sldMk cId="685463432" sldId="263"/>
        </pc:sldMkLst>
        <pc:spChg chg="mod">
          <ac:chgData name="May Natan" userId="6aaf4111-7a12-4e5f-97af-cdd1c37124b0" providerId="ADAL" clId="{71A27CF9-DE03-F94A-8536-25C9E121CDA0}" dt="2021-06-26T19:31:11.206" v="2089" actId="207"/>
          <ac:spMkLst>
            <pc:docMk/>
            <pc:sldMk cId="685463432" sldId="263"/>
            <ac:spMk id="2" creationId="{E1EC5905-BE6C-C745-B5B8-F0698E4A7488}"/>
          </ac:spMkLst>
        </pc:spChg>
        <pc:spChg chg="del">
          <ac:chgData name="May Natan" userId="6aaf4111-7a12-4e5f-97af-cdd1c37124b0" providerId="ADAL" clId="{71A27CF9-DE03-F94A-8536-25C9E121CDA0}" dt="2021-06-26T16:22:10.257" v="1536" actId="478"/>
          <ac:spMkLst>
            <pc:docMk/>
            <pc:sldMk cId="685463432" sldId="263"/>
            <ac:spMk id="3" creationId="{8A6DB168-FCEA-A644-9F8C-18B7FA356612}"/>
          </ac:spMkLst>
        </pc:spChg>
        <pc:spChg chg="add del mod">
          <ac:chgData name="May Natan" userId="6aaf4111-7a12-4e5f-97af-cdd1c37124b0" providerId="ADAL" clId="{71A27CF9-DE03-F94A-8536-25C9E121CDA0}" dt="2021-06-26T16:35:52.619" v="1680" actId="478"/>
          <ac:spMkLst>
            <pc:docMk/>
            <pc:sldMk cId="685463432" sldId="263"/>
            <ac:spMk id="6" creationId="{6F859C9C-45B7-0047-9C39-1686D1BD2CB2}"/>
          </ac:spMkLst>
        </pc:spChg>
        <pc:spChg chg="add mod">
          <ac:chgData name="May Natan" userId="6aaf4111-7a12-4e5f-97af-cdd1c37124b0" providerId="ADAL" clId="{71A27CF9-DE03-F94A-8536-25C9E121CDA0}" dt="2021-06-26T19:31:14.435" v="2090" actId="207"/>
          <ac:spMkLst>
            <pc:docMk/>
            <pc:sldMk cId="685463432" sldId="263"/>
            <ac:spMk id="7" creationId="{05E72B22-E81F-0F4D-AF64-8A19469833BC}"/>
          </ac:spMkLst>
        </pc:spChg>
        <pc:picChg chg="add mod">
          <ac:chgData name="May Natan" userId="6aaf4111-7a12-4e5f-97af-cdd1c37124b0" providerId="ADAL" clId="{71A27CF9-DE03-F94A-8536-25C9E121CDA0}" dt="2021-06-26T16:36:20.746" v="1692" actId="1076"/>
          <ac:picMkLst>
            <pc:docMk/>
            <pc:sldMk cId="685463432" sldId="263"/>
            <ac:picMk id="4" creationId="{868E6ED5-4481-4949-88E3-01CF3DAB4FE5}"/>
          </ac:picMkLst>
        </pc:picChg>
        <pc:picChg chg="add mod">
          <ac:chgData name="May Natan" userId="6aaf4111-7a12-4e5f-97af-cdd1c37124b0" providerId="ADAL" clId="{71A27CF9-DE03-F94A-8536-25C9E121CDA0}" dt="2021-06-26T16:36:15.506" v="1690" actId="1076"/>
          <ac:picMkLst>
            <pc:docMk/>
            <pc:sldMk cId="685463432" sldId="263"/>
            <ac:picMk id="5" creationId="{8874D030-2B8E-5A44-803B-A4F428DAA4E6}"/>
          </ac:picMkLst>
        </pc:picChg>
        <pc:picChg chg="add mod">
          <ac:chgData name="May Natan" userId="6aaf4111-7a12-4e5f-97af-cdd1c37124b0" providerId="ADAL" clId="{71A27CF9-DE03-F94A-8536-25C9E121CDA0}" dt="2021-06-26T19:31:02.528" v="2088"/>
          <ac:picMkLst>
            <pc:docMk/>
            <pc:sldMk cId="685463432" sldId="263"/>
            <ac:picMk id="1026" creationId="{6BDA1676-61E3-2D47-BFE9-F1E0C89D8105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25.437" v="2867"/>
        <pc:sldMkLst>
          <pc:docMk/>
          <pc:sldMk cId="3540576449" sldId="264"/>
        </pc:sldMkLst>
        <pc:spChg chg="mod">
          <ac:chgData name="May Natan" userId="6aaf4111-7a12-4e5f-97af-cdd1c37124b0" providerId="ADAL" clId="{71A27CF9-DE03-F94A-8536-25C9E121CDA0}" dt="2021-06-26T19:37:14.125" v="2375" actId="1076"/>
          <ac:spMkLst>
            <pc:docMk/>
            <pc:sldMk cId="3540576449" sldId="264"/>
            <ac:spMk id="2" creationId="{D208C192-8211-5943-9F56-34FC9E6EB953}"/>
          </ac:spMkLst>
        </pc:spChg>
        <pc:spChg chg="del">
          <ac:chgData name="May Natan" userId="6aaf4111-7a12-4e5f-97af-cdd1c37124b0" providerId="ADAL" clId="{71A27CF9-DE03-F94A-8536-25C9E121CDA0}" dt="2021-06-26T16:39:49.384" v="1714" actId="478"/>
          <ac:spMkLst>
            <pc:docMk/>
            <pc:sldMk cId="3540576449" sldId="264"/>
            <ac:spMk id="3" creationId="{501F43D7-5464-D74E-84D4-7152F5D49B6E}"/>
          </ac:spMkLst>
        </pc:spChg>
        <pc:spChg chg="add mod">
          <ac:chgData name="May Natan" userId="6aaf4111-7a12-4e5f-97af-cdd1c37124b0" providerId="ADAL" clId="{71A27CF9-DE03-F94A-8536-25C9E121CDA0}" dt="2021-06-26T19:41:07.646" v="2518" actId="20577"/>
          <ac:spMkLst>
            <pc:docMk/>
            <pc:sldMk cId="3540576449" sldId="264"/>
            <ac:spMk id="7" creationId="{9FC95CC4-4DB1-7A43-B9FE-2B6241A5307E}"/>
          </ac:spMkLst>
        </pc:spChg>
        <pc:spChg chg="add mod">
          <ac:chgData name="May Natan" userId="6aaf4111-7a12-4e5f-97af-cdd1c37124b0" providerId="ADAL" clId="{71A27CF9-DE03-F94A-8536-25C9E121CDA0}" dt="2021-06-26T19:37:40.994" v="2388" actId="1076"/>
          <ac:spMkLst>
            <pc:docMk/>
            <pc:sldMk cId="3540576449" sldId="264"/>
            <ac:spMk id="11" creationId="{AF4658BC-C6B0-2547-A5F2-AEA5AF3A52A8}"/>
          </ac:spMkLst>
        </pc:spChg>
        <pc:spChg chg="add mod">
          <ac:chgData name="May Natan" userId="6aaf4111-7a12-4e5f-97af-cdd1c37124b0" providerId="ADAL" clId="{71A27CF9-DE03-F94A-8536-25C9E121CDA0}" dt="2021-06-26T19:37:58.279" v="2405" actId="1036"/>
          <ac:spMkLst>
            <pc:docMk/>
            <pc:sldMk cId="3540576449" sldId="264"/>
            <ac:spMk id="12" creationId="{65EB30F5-B7DD-3E4D-9DC8-5D1040CEA148}"/>
          </ac:spMkLst>
        </pc:spChg>
        <pc:picChg chg="add mod">
          <ac:chgData name="May Natan" userId="6aaf4111-7a12-4e5f-97af-cdd1c37124b0" providerId="ADAL" clId="{71A27CF9-DE03-F94A-8536-25C9E121CDA0}" dt="2021-06-26T19:32:49.992" v="2129" actId="1037"/>
          <ac:picMkLst>
            <pc:docMk/>
            <pc:sldMk cId="3540576449" sldId="264"/>
            <ac:picMk id="4" creationId="{BBD09050-35EC-1A4D-9B55-7F59C476B051}"/>
          </ac:picMkLst>
        </pc:picChg>
        <pc:picChg chg="add del mod">
          <ac:chgData name="May Natan" userId="6aaf4111-7a12-4e5f-97af-cdd1c37124b0" providerId="ADAL" clId="{71A27CF9-DE03-F94A-8536-25C9E121CDA0}" dt="2021-06-26T19:31:21.911" v="2091" actId="478"/>
          <ac:picMkLst>
            <pc:docMk/>
            <pc:sldMk cId="3540576449" sldId="264"/>
            <ac:picMk id="5" creationId="{4F247AFA-F698-F842-B02F-0D21A00E37A8}"/>
          </ac:picMkLst>
        </pc:picChg>
        <pc:picChg chg="add mod">
          <ac:chgData name="May Natan" userId="6aaf4111-7a12-4e5f-97af-cdd1c37124b0" providerId="ADAL" clId="{71A27CF9-DE03-F94A-8536-25C9E121CDA0}" dt="2021-06-26T19:32:37.980" v="2108" actId="167"/>
          <ac:picMkLst>
            <pc:docMk/>
            <pc:sldMk cId="3540576449" sldId="264"/>
            <ac:picMk id="6" creationId="{C8A5703C-FB50-D041-8212-901B643EBA91}"/>
          </ac:picMkLst>
        </pc:picChg>
        <pc:cxnChg chg="add mod">
          <ac:chgData name="May Natan" userId="6aaf4111-7a12-4e5f-97af-cdd1c37124b0" providerId="ADAL" clId="{71A27CF9-DE03-F94A-8536-25C9E121CDA0}" dt="2021-06-26T19:36:26.383" v="2324" actId="13822"/>
          <ac:cxnSpMkLst>
            <pc:docMk/>
            <pc:sldMk cId="3540576449" sldId="264"/>
            <ac:cxnSpMk id="9" creationId="{7FA09607-FB8B-3C4A-A562-D8CDDE8560F5}"/>
          </ac:cxnSpMkLst>
        </pc:cxnChg>
        <pc:cxnChg chg="add mod">
          <ac:chgData name="May Natan" userId="6aaf4111-7a12-4e5f-97af-cdd1c37124b0" providerId="ADAL" clId="{71A27CF9-DE03-F94A-8536-25C9E121CDA0}" dt="2021-06-26T19:37:00.420" v="2373" actId="1038"/>
          <ac:cxnSpMkLst>
            <pc:docMk/>
            <pc:sldMk cId="3540576449" sldId="264"/>
            <ac:cxnSpMk id="10" creationId="{43A13366-D687-F947-9BA0-8E22C3C054A1}"/>
          </ac:cxnSpMkLst>
        </pc:cxnChg>
      </pc:sldChg>
      <pc:sldChg chg="addSp delSp modSp new mod modTransition">
        <pc:chgData name="May Natan" userId="6aaf4111-7a12-4e5f-97af-cdd1c37124b0" providerId="ADAL" clId="{71A27CF9-DE03-F94A-8536-25C9E121CDA0}" dt="2021-06-26T19:56:27.867" v="2868"/>
        <pc:sldMkLst>
          <pc:docMk/>
          <pc:sldMk cId="619471535" sldId="265"/>
        </pc:sldMkLst>
        <pc:spChg chg="mod">
          <ac:chgData name="May Natan" userId="6aaf4111-7a12-4e5f-97af-cdd1c37124b0" providerId="ADAL" clId="{71A27CF9-DE03-F94A-8536-25C9E121CDA0}" dt="2021-06-26T19:39:04.057" v="2453" actId="207"/>
          <ac:spMkLst>
            <pc:docMk/>
            <pc:sldMk cId="619471535" sldId="265"/>
            <ac:spMk id="2" creationId="{49333BB0-B546-814F-88A4-00B657E23FAA}"/>
          </ac:spMkLst>
        </pc:spChg>
        <pc:spChg chg="del">
          <ac:chgData name="May Natan" userId="6aaf4111-7a12-4e5f-97af-cdd1c37124b0" providerId="ADAL" clId="{71A27CF9-DE03-F94A-8536-25C9E121CDA0}" dt="2021-06-26T16:40:35.040" v="1717" actId="478"/>
          <ac:spMkLst>
            <pc:docMk/>
            <pc:sldMk cId="619471535" sldId="265"/>
            <ac:spMk id="3" creationId="{F8C0FB94-5BE1-DA42-B756-406771921945}"/>
          </ac:spMkLst>
        </pc:spChg>
        <pc:spChg chg="add mod">
          <ac:chgData name="May Natan" userId="6aaf4111-7a12-4e5f-97af-cdd1c37124b0" providerId="ADAL" clId="{71A27CF9-DE03-F94A-8536-25C9E121CDA0}" dt="2021-06-26T19:44:40.706" v="2588" actId="20577"/>
          <ac:spMkLst>
            <pc:docMk/>
            <pc:sldMk cId="619471535" sldId="265"/>
            <ac:spMk id="8" creationId="{0C18BB66-B5BF-EB46-9876-5686A0758E34}"/>
          </ac:spMkLst>
        </pc:spChg>
        <pc:picChg chg="add mod">
          <ac:chgData name="May Natan" userId="6aaf4111-7a12-4e5f-97af-cdd1c37124b0" providerId="ADAL" clId="{71A27CF9-DE03-F94A-8536-25C9E121CDA0}" dt="2021-06-26T19:38:56.920" v="2451" actId="1036"/>
          <ac:picMkLst>
            <pc:docMk/>
            <pc:sldMk cId="619471535" sldId="265"/>
            <ac:picMk id="4" creationId="{7374D3C8-F71C-FC4C-82CC-70C6DE9D7A45}"/>
          </ac:picMkLst>
        </pc:picChg>
        <pc:picChg chg="add del mod">
          <ac:chgData name="May Natan" userId="6aaf4111-7a12-4e5f-97af-cdd1c37124b0" providerId="ADAL" clId="{71A27CF9-DE03-F94A-8536-25C9E121CDA0}" dt="2021-06-26T19:31:26.313" v="2093" actId="478"/>
          <ac:picMkLst>
            <pc:docMk/>
            <pc:sldMk cId="619471535" sldId="265"/>
            <ac:picMk id="5" creationId="{819538F2-511A-E74D-A3C5-86795CB5C36B}"/>
          </ac:picMkLst>
        </pc:picChg>
        <pc:picChg chg="add mod">
          <ac:chgData name="May Natan" userId="6aaf4111-7a12-4e5f-97af-cdd1c37124b0" providerId="ADAL" clId="{71A27CF9-DE03-F94A-8536-25C9E121CDA0}" dt="2021-06-26T19:38:47.647" v="2411" actId="167"/>
          <ac:picMkLst>
            <pc:docMk/>
            <pc:sldMk cId="619471535" sldId="265"/>
            <ac:picMk id="6" creationId="{65246C3A-9A77-634B-AF56-BF77957E2BFC}"/>
          </ac:picMkLst>
        </pc:picChg>
        <pc:picChg chg="add mod">
          <ac:chgData name="May Natan" userId="6aaf4111-7a12-4e5f-97af-cdd1c37124b0" providerId="ADAL" clId="{71A27CF9-DE03-F94A-8536-25C9E121CDA0}" dt="2021-06-26T19:38:43.552" v="2410" actId="571"/>
          <ac:picMkLst>
            <pc:docMk/>
            <pc:sldMk cId="619471535" sldId="265"/>
            <ac:picMk id="7" creationId="{CC8B7D43-7191-A94E-8676-1CCD2949B1CD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30.491" v="2869"/>
        <pc:sldMkLst>
          <pc:docMk/>
          <pc:sldMk cId="2984482018" sldId="266"/>
        </pc:sldMkLst>
        <pc:spChg chg="mod">
          <ac:chgData name="May Natan" userId="6aaf4111-7a12-4e5f-97af-cdd1c37124b0" providerId="ADAL" clId="{71A27CF9-DE03-F94A-8536-25C9E121CDA0}" dt="2021-06-26T19:45:27.474" v="2594" actId="14100"/>
          <ac:spMkLst>
            <pc:docMk/>
            <pc:sldMk cId="2984482018" sldId="266"/>
            <ac:spMk id="2" creationId="{666CD48A-EFF4-9145-B0D3-0277A44D6EF5}"/>
          </ac:spMkLst>
        </pc:spChg>
        <pc:spChg chg="del">
          <ac:chgData name="May Natan" userId="6aaf4111-7a12-4e5f-97af-cdd1c37124b0" providerId="ADAL" clId="{71A27CF9-DE03-F94A-8536-25C9E121CDA0}" dt="2021-06-26T16:41:40.087" v="1723" actId="478"/>
          <ac:spMkLst>
            <pc:docMk/>
            <pc:sldMk cId="2984482018" sldId="266"/>
            <ac:spMk id="3" creationId="{6F8840BF-0848-6245-AB1A-871ED3E9740E}"/>
          </ac:spMkLst>
        </pc:spChg>
        <pc:spChg chg="add mod">
          <ac:chgData name="May Natan" userId="6aaf4111-7a12-4e5f-97af-cdd1c37124b0" providerId="ADAL" clId="{71A27CF9-DE03-F94A-8536-25C9E121CDA0}" dt="2021-06-26T19:54:49" v="2852" actId="20577"/>
          <ac:spMkLst>
            <pc:docMk/>
            <pc:sldMk cId="2984482018" sldId="266"/>
            <ac:spMk id="9" creationId="{1B7A3D71-8491-734D-A177-BEB095DC81EB}"/>
          </ac:spMkLst>
        </pc:spChg>
        <pc:picChg chg="add mod">
          <ac:chgData name="May Natan" userId="6aaf4111-7a12-4e5f-97af-cdd1c37124b0" providerId="ADAL" clId="{71A27CF9-DE03-F94A-8536-25C9E121CDA0}" dt="2021-06-26T19:23:21.038" v="1970" actId="1076"/>
          <ac:picMkLst>
            <pc:docMk/>
            <pc:sldMk cId="2984482018" sldId="266"/>
            <ac:picMk id="4" creationId="{6D7B0166-BD16-AF44-A99B-AB21B3178DB4}"/>
          </ac:picMkLst>
        </pc:picChg>
        <pc:picChg chg="add mod">
          <ac:chgData name="May Natan" userId="6aaf4111-7a12-4e5f-97af-cdd1c37124b0" providerId="ADAL" clId="{71A27CF9-DE03-F94A-8536-25C9E121CDA0}" dt="2021-06-26T19:23:17.535" v="1969" actId="1076"/>
          <ac:picMkLst>
            <pc:docMk/>
            <pc:sldMk cId="2984482018" sldId="266"/>
            <ac:picMk id="5" creationId="{49C7686A-4FE5-A944-82F0-493C877B5F2B}"/>
          </ac:picMkLst>
        </pc:picChg>
        <pc:picChg chg="add del mod">
          <ac:chgData name="May Natan" userId="6aaf4111-7a12-4e5f-97af-cdd1c37124b0" providerId="ADAL" clId="{71A27CF9-DE03-F94A-8536-25C9E121CDA0}" dt="2021-06-26T19:31:32.257" v="2097" actId="478"/>
          <ac:picMkLst>
            <pc:docMk/>
            <pc:sldMk cId="2984482018" sldId="266"/>
            <ac:picMk id="6" creationId="{AB34287B-A596-864F-9B88-42D48F6C198D}"/>
          </ac:picMkLst>
        </pc:picChg>
        <pc:picChg chg="add del mod">
          <ac:chgData name="May Natan" userId="6aaf4111-7a12-4e5f-97af-cdd1c37124b0" providerId="ADAL" clId="{71A27CF9-DE03-F94A-8536-25C9E121CDA0}" dt="2021-06-26T19:31:30.552" v="2096" actId="478"/>
          <ac:picMkLst>
            <pc:docMk/>
            <pc:sldMk cId="2984482018" sldId="266"/>
            <ac:picMk id="7" creationId="{44D30939-E345-374E-A284-229E08562615}"/>
          </ac:picMkLst>
        </pc:picChg>
        <pc:picChg chg="add mod">
          <ac:chgData name="May Natan" userId="6aaf4111-7a12-4e5f-97af-cdd1c37124b0" providerId="ADAL" clId="{71A27CF9-DE03-F94A-8536-25C9E121CDA0}" dt="2021-06-26T19:45:20.663" v="2592" actId="167"/>
          <ac:picMkLst>
            <pc:docMk/>
            <pc:sldMk cId="2984482018" sldId="266"/>
            <ac:picMk id="8" creationId="{F5196566-7C9E-E84F-A866-C1B557A4908D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33.076" v="2870"/>
        <pc:sldMkLst>
          <pc:docMk/>
          <pc:sldMk cId="316648261" sldId="267"/>
        </pc:sldMkLst>
        <pc:spChg chg="mod">
          <ac:chgData name="May Natan" userId="6aaf4111-7a12-4e5f-97af-cdd1c37124b0" providerId="ADAL" clId="{71A27CF9-DE03-F94A-8536-25C9E121CDA0}" dt="2021-06-26T19:50:27.657" v="2743" actId="14100"/>
          <ac:spMkLst>
            <pc:docMk/>
            <pc:sldMk cId="316648261" sldId="267"/>
            <ac:spMk id="2" creationId="{8DAD3266-2707-4E46-B0CB-2CA9E0D81598}"/>
          </ac:spMkLst>
        </pc:spChg>
        <pc:spChg chg="del">
          <ac:chgData name="May Natan" userId="6aaf4111-7a12-4e5f-97af-cdd1c37124b0" providerId="ADAL" clId="{71A27CF9-DE03-F94A-8536-25C9E121CDA0}" dt="2021-06-26T16:42:23.952" v="1736" actId="478"/>
          <ac:spMkLst>
            <pc:docMk/>
            <pc:sldMk cId="316648261" sldId="267"/>
            <ac:spMk id="3" creationId="{A44A88D7-7EC9-894A-B316-DAE6B2233BF1}"/>
          </ac:spMkLst>
        </pc:spChg>
        <pc:spChg chg="add mod">
          <ac:chgData name="May Natan" userId="6aaf4111-7a12-4e5f-97af-cdd1c37124b0" providerId="ADAL" clId="{71A27CF9-DE03-F94A-8536-25C9E121CDA0}" dt="2021-06-26T19:50:19.495" v="2741" actId="20577"/>
          <ac:spMkLst>
            <pc:docMk/>
            <pc:sldMk cId="316648261" sldId="267"/>
            <ac:spMk id="4" creationId="{7A4AD902-ECF6-D946-914C-7C395E3E8896}"/>
          </ac:spMkLst>
        </pc:spChg>
        <pc:picChg chg="add mod">
          <ac:chgData name="May Natan" userId="6aaf4111-7a12-4e5f-97af-cdd1c37124b0" providerId="ADAL" clId="{71A27CF9-DE03-F94A-8536-25C9E121CDA0}" dt="2021-06-26T19:23:37.082" v="1977" actId="1076"/>
          <ac:picMkLst>
            <pc:docMk/>
            <pc:sldMk cId="316648261" sldId="267"/>
            <ac:picMk id="5" creationId="{53D5680B-7FA5-B044-A1A1-303F5336A159}"/>
          </ac:picMkLst>
        </pc:picChg>
        <pc:picChg chg="add mod">
          <ac:chgData name="May Natan" userId="6aaf4111-7a12-4e5f-97af-cdd1c37124b0" providerId="ADAL" clId="{71A27CF9-DE03-F94A-8536-25C9E121CDA0}" dt="2021-06-26T19:48:31.139" v="2680" actId="167"/>
          <ac:picMkLst>
            <pc:docMk/>
            <pc:sldMk cId="316648261" sldId="267"/>
            <ac:picMk id="6" creationId="{53787670-A2DE-ED4B-A325-70DB6A8C7EF3}"/>
          </ac:picMkLst>
        </pc:picChg>
      </pc:sldChg>
      <pc:sldChg chg="addSp delSp modSp new mod modTransition">
        <pc:chgData name="May Natan" userId="6aaf4111-7a12-4e5f-97af-cdd1c37124b0" providerId="ADAL" clId="{71A27CF9-DE03-F94A-8536-25C9E121CDA0}" dt="2021-06-26T19:56:34.534" v="2871"/>
        <pc:sldMkLst>
          <pc:docMk/>
          <pc:sldMk cId="3742727119" sldId="268"/>
        </pc:sldMkLst>
        <pc:spChg chg="mod">
          <ac:chgData name="May Natan" userId="6aaf4111-7a12-4e5f-97af-cdd1c37124b0" providerId="ADAL" clId="{71A27CF9-DE03-F94A-8536-25C9E121CDA0}" dt="2021-06-26T17:37:10.278" v="1819" actId="20577"/>
          <ac:spMkLst>
            <pc:docMk/>
            <pc:sldMk cId="3742727119" sldId="268"/>
            <ac:spMk id="2" creationId="{4AA93912-54AC-0D4F-9C3C-E2E7DD8AFF10}"/>
          </ac:spMkLst>
        </pc:spChg>
        <pc:spChg chg="del">
          <ac:chgData name="May Natan" userId="6aaf4111-7a12-4e5f-97af-cdd1c37124b0" providerId="ADAL" clId="{71A27CF9-DE03-F94A-8536-25C9E121CDA0}" dt="2021-06-26T17:37:12.659" v="1820" actId="478"/>
          <ac:spMkLst>
            <pc:docMk/>
            <pc:sldMk cId="3742727119" sldId="268"/>
            <ac:spMk id="3" creationId="{15BA220B-3EDA-4A46-B68A-98694F8BEC5E}"/>
          </ac:spMkLst>
        </pc:spChg>
        <pc:spChg chg="add mod">
          <ac:chgData name="May Natan" userId="6aaf4111-7a12-4e5f-97af-cdd1c37124b0" providerId="ADAL" clId="{71A27CF9-DE03-F94A-8536-25C9E121CDA0}" dt="2021-06-26T19:47:54.110" v="2676" actId="20577"/>
          <ac:spMkLst>
            <pc:docMk/>
            <pc:sldMk cId="3742727119" sldId="268"/>
            <ac:spMk id="4" creationId="{CB74DCEA-7A36-9E4A-9F0A-2C9BE91358A9}"/>
          </ac:spMkLst>
        </pc:spChg>
        <pc:picChg chg="add mod">
          <ac:chgData name="May Natan" userId="6aaf4111-7a12-4e5f-97af-cdd1c37124b0" providerId="ADAL" clId="{71A27CF9-DE03-F94A-8536-25C9E121CDA0}" dt="2021-06-26T19:23:44.886" v="1979" actId="1076"/>
          <ac:picMkLst>
            <pc:docMk/>
            <pc:sldMk cId="3742727119" sldId="268"/>
            <ac:picMk id="5" creationId="{A71D3C9B-0A28-0047-AE61-E5A818421ABC}"/>
          </ac:picMkLst>
        </pc:picChg>
        <pc:picChg chg="add mod">
          <ac:chgData name="May Natan" userId="6aaf4111-7a12-4e5f-97af-cdd1c37124b0" providerId="ADAL" clId="{71A27CF9-DE03-F94A-8536-25C9E121CDA0}" dt="2021-06-26T19:46:02.304" v="2600" actId="167"/>
          <ac:picMkLst>
            <pc:docMk/>
            <pc:sldMk cId="3742727119" sldId="268"/>
            <ac:picMk id="6" creationId="{078E35AB-60F1-3248-A509-31012D682752}"/>
          </ac:picMkLst>
        </pc:picChg>
      </pc:sldChg>
      <pc:sldChg chg="delSp modSp new mod modTransition">
        <pc:chgData name="May Natan" userId="6aaf4111-7a12-4e5f-97af-cdd1c37124b0" providerId="ADAL" clId="{71A27CF9-DE03-F94A-8536-25C9E121CDA0}" dt="2021-06-26T19:56:36.368" v="2872"/>
        <pc:sldMkLst>
          <pc:docMk/>
          <pc:sldMk cId="3584864677" sldId="269"/>
        </pc:sldMkLst>
        <pc:spChg chg="mod">
          <ac:chgData name="May Natan" userId="6aaf4111-7a12-4e5f-97af-cdd1c37124b0" providerId="ADAL" clId="{71A27CF9-DE03-F94A-8536-25C9E121CDA0}" dt="2021-06-26T19:24:13.554" v="2004" actId="14100"/>
          <ac:spMkLst>
            <pc:docMk/>
            <pc:sldMk cId="3584864677" sldId="269"/>
            <ac:spMk id="2" creationId="{58341050-261D-3D46-BB5E-546E639E8DB9}"/>
          </ac:spMkLst>
        </pc:spChg>
        <pc:spChg chg="del">
          <ac:chgData name="May Natan" userId="6aaf4111-7a12-4e5f-97af-cdd1c37124b0" providerId="ADAL" clId="{71A27CF9-DE03-F94A-8536-25C9E121CDA0}" dt="2021-06-26T19:23:59.134" v="1981" actId="478"/>
          <ac:spMkLst>
            <pc:docMk/>
            <pc:sldMk cId="3584864677" sldId="269"/>
            <ac:spMk id="3" creationId="{B3BBB3DE-BF30-D141-BCB5-6F0FFB4AB726}"/>
          </ac:spMkLst>
        </pc:spChg>
      </pc:sldChg>
      <pc:sldChg chg="addSp delSp modSp new del mod">
        <pc:chgData name="May Natan" userId="6aaf4111-7a12-4e5f-97af-cdd1c37124b0" providerId="ADAL" clId="{71A27CF9-DE03-F94A-8536-25C9E121CDA0}" dt="2021-06-26T17:39:43.555" v="1947" actId="2696"/>
        <pc:sldMkLst>
          <pc:docMk/>
          <pc:sldMk cId="4195581627" sldId="269"/>
        </pc:sldMkLst>
        <pc:spChg chg="mod">
          <ac:chgData name="May Natan" userId="6aaf4111-7a12-4e5f-97af-cdd1c37124b0" providerId="ADAL" clId="{71A27CF9-DE03-F94A-8536-25C9E121CDA0}" dt="2021-06-26T17:38:48.886" v="1872" actId="1076"/>
          <ac:spMkLst>
            <pc:docMk/>
            <pc:sldMk cId="4195581627" sldId="269"/>
            <ac:spMk id="2" creationId="{F8B953D3-CF66-4E4F-B054-90A1A90FA533}"/>
          </ac:spMkLst>
        </pc:spChg>
        <pc:spChg chg="del">
          <ac:chgData name="May Natan" userId="6aaf4111-7a12-4e5f-97af-cdd1c37124b0" providerId="ADAL" clId="{71A27CF9-DE03-F94A-8536-25C9E121CDA0}" dt="2021-06-26T17:38:23.422" v="1869" actId="478"/>
          <ac:spMkLst>
            <pc:docMk/>
            <pc:sldMk cId="4195581627" sldId="269"/>
            <ac:spMk id="3" creationId="{5015C63C-F806-AC4B-A39E-0F08F14F75F8}"/>
          </ac:spMkLst>
        </pc:spChg>
        <pc:spChg chg="add mod">
          <ac:chgData name="May Natan" userId="6aaf4111-7a12-4e5f-97af-cdd1c37124b0" providerId="ADAL" clId="{71A27CF9-DE03-F94A-8536-25C9E121CDA0}" dt="2021-06-26T17:39:28.602" v="1946" actId="20577"/>
          <ac:spMkLst>
            <pc:docMk/>
            <pc:sldMk cId="4195581627" sldId="269"/>
            <ac:spMk id="5" creationId="{9FA6B6F5-BEC5-0346-BF80-A011F99A62A9}"/>
          </ac:spMkLst>
        </pc:spChg>
        <pc:picChg chg="add">
          <ac:chgData name="May Natan" userId="6aaf4111-7a12-4e5f-97af-cdd1c37124b0" providerId="ADAL" clId="{71A27CF9-DE03-F94A-8536-25C9E121CDA0}" dt="2021-06-26T17:38:41.860" v="1870"/>
          <ac:picMkLst>
            <pc:docMk/>
            <pc:sldMk cId="4195581627" sldId="269"/>
            <ac:picMk id="4" creationId="{91A9CE9E-A279-1C41-93F6-364BB3A913AF}"/>
          </ac:picMkLst>
        </pc:picChg>
      </pc:sldChg>
      <pc:sldChg chg="delSp modSp new mod modTransition">
        <pc:chgData name="May Natan" userId="6aaf4111-7a12-4e5f-97af-cdd1c37124b0" providerId="ADAL" clId="{71A27CF9-DE03-F94A-8536-25C9E121CDA0}" dt="2021-06-26T19:56:37.733" v="2873"/>
        <pc:sldMkLst>
          <pc:docMk/>
          <pc:sldMk cId="1199227186" sldId="270"/>
        </pc:sldMkLst>
        <pc:spChg chg="mod">
          <ac:chgData name="May Natan" userId="6aaf4111-7a12-4e5f-97af-cdd1c37124b0" providerId="ADAL" clId="{71A27CF9-DE03-F94A-8536-25C9E121CDA0}" dt="2021-06-26T19:24:31.093" v="2021" actId="14100"/>
          <ac:spMkLst>
            <pc:docMk/>
            <pc:sldMk cId="1199227186" sldId="270"/>
            <ac:spMk id="2" creationId="{514C9FD5-A728-B74F-AA39-B1F8D587B695}"/>
          </ac:spMkLst>
        </pc:spChg>
        <pc:spChg chg="del">
          <ac:chgData name="May Natan" userId="6aaf4111-7a12-4e5f-97af-cdd1c37124b0" providerId="ADAL" clId="{71A27CF9-DE03-F94A-8536-25C9E121CDA0}" dt="2021-06-26T19:24:19.159" v="2006" actId="478"/>
          <ac:spMkLst>
            <pc:docMk/>
            <pc:sldMk cId="1199227186" sldId="270"/>
            <ac:spMk id="3" creationId="{D1365A51-7A43-CC4D-8C35-090C09E8A255}"/>
          </ac:spMkLst>
        </pc:spChg>
      </pc:sldChg>
      <pc:sldChg chg="addSp delSp modSp new mod modTransition setBg addAnim delAnim modAnim setClrOvrMap">
        <pc:chgData name="May Natan" userId="6aaf4111-7a12-4e5f-97af-cdd1c37124b0" providerId="ADAL" clId="{71A27CF9-DE03-F94A-8536-25C9E121CDA0}" dt="2021-06-26T19:56:39.363" v="2874"/>
        <pc:sldMkLst>
          <pc:docMk/>
          <pc:sldMk cId="2647410706" sldId="271"/>
        </pc:sldMkLst>
        <pc:spChg chg="mod ord">
          <ac:chgData name="May Natan" userId="6aaf4111-7a12-4e5f-97af-cdd1c37124b0" providerId="ADAL" clId="{71A27CF9-DE03-F94A-8536-25C9E121CDA0}" dt="2021-06-26T19:26:30.626" v="2061" actId="14100"/>
          <ac:spMkLst>
            <pc:docMk/>
            <pc:sldMk cId="2647410706" sldId="271"/>
            <ac:spMk id="2" creationId="{7B2E6502-D328-BF47-8CBA-DF4CA9D9F2A3}"/>
          </ac:spMkLst>
        </pc:spChg>
        <pc:spChg chg="del">
          <ac:chgData name="May Natan" userId="6aaf4111-7a12-4e5f-97af-cdd1c37124b0" providerId="ADAL" clId="{71A27CF9-DE03-F94A-8536-25C9E121CDA0}" dt="2021-06-26T19:24:35.323" v="2023" actId="478"/>
          <ac:spMkLst>
            <pc:docMk/>
            <pc:sldMk cId="2647410706" sldId="271"/>
            <ac:spMk id="3" creationId="{BB636CFA-C23A-744D-895F-740722F8A090}"/>
          </ac:spMkLst>
        </pc:spChg>
        <pc:spChg chg="add del">
          <ac:chgData name="May Natan" userId="6aaf4111-7a12-4e5f-97af-cdd1c37124b0" providerId="ADAL" clId="{71A27CF9-DE03-F94A-8536-25C9E121CDA0}" dt="2021-06-26T19:25:31.373" v="2051" actId="26606"/>
          <ac:spMkLst>
            <pc:docMk/>
            <pc:sldMk cId="2647410706" sldId="271"/>
            <ac:spMk id="71" creationId="{E49CC64F-7275-4E33-961B-0C5CDC439875}"/>
          </ac:spMkLst>
        </pc:spChg>
        <pc:spChg chg="add">
          <ac:chgData name="May Natan" userId="6aaf4111-7a12-4e5f-97af-cdd1c37124b0" providerId="ADAL" clId="{71A27CF9-DE03-F94A-8536-25C9E121CDA0}" dt="2021-06-26T19:25:37.458" v="2055" actId="26606"/>
          <ac:spMkLst>
            <pc:docMk/>
            <pc:sldMk cId="2647410706" sldId="271"/>
            <ac:spMk id="73" creationId="{AB58EF07-17C2-48CF-ABB0-EEF1F17CB8F0}"/>
          </ac:spMkLst>
        </pc:spChg>
        <pc:spChg chg="add">
          <ac:chgData name="May Natan" userId="6aaf4111-7a12-4e5f-97af-cdd1c37124b0" providerId="ADAL" clId="{71A27CF9-DE03-F94A-8536-25C9E121CDA0}" dt="2021-06-26T19:25:37.458" v="2055" actId="26606"/>
          <ac:spMkLst>
            <pc:docMk/>
            <pc:sldMk cId="2647410706" sldId="271"/>
            <ac:spMk id="75" creationId="{AF2F604E-43BE-4DC3-B983-E071523364F8}"/>
          </ac:spMkLst>
        </pc:spChg>
        <pc:spChg chg="add">
          <ac:chgData name="May Natan" userId="6aaf4111-7a12-4e5f-97af-cdd1c37124b0" providerId="ADAL" clId="{71A27CF9-DE03-F94A-8536-25C9E121CDA0}" dt="2021-06-26T19:25:37.458" v="2055" actId="26606"/>
          <ac:spMkLst>
            <pc:docMk/>
            <pc:sldMk cId="2647410706" sldId="271"/>
            <ac:spMk id="77" creationId="{08C9B587-E65E-4B52-B37C-ABEBB6E87928}"/>
          </ac:spMkLst>
        </pc:spChg>
        <pc:spChg chg="add del">
          <ac:chgData name="May Natan" userId="6aaf4111-7a12-4e5f-97af-cdd1c37124b0" providerId="ADAL" clId="{71A27CF9-DE03-F94A-8536-25C9E121CDA0}" dt="2021-06-26T19:25:37.445" v="2054" actId="26606"/>
          <ac:spMkLst>
            <pc:docMk/>
            <pc:sldMk cId="2647410706" sldId="271"/>
            <ac:spMk id="3076" creationId="{17CDB40A-75BB-4498-A20B-59C3984A3A94}"/>
          </ac:spMkLst>
        </pc:spChg>
        <pc:spChg chg="add">
          <ac:chgData name="May Natan" userId="6aaf4111-7a12-4e5f-97af-cdd1c37124b0" providerId="ADAL" clId="{71A27CF9-DE03-F94A-8536-25C9E121CDA0}" dt="2021-06-26T19:25:37.458" v="2055" actId="26606"/>
          <ac:spMkLst>
            <pc:docMk/>
            <pc:sldMk cId="2647410706" sldId="271"/>
            <ac:spMk id="3078" creationId="{0671A8AE-40A1-4631-A6B8-581AFF065482}"/>
          </ac:spMkLst>
        </pc:spChg>
        <pc:picChg chg="add mod">
          <ac:chgData name="May Natan" userId="6aaf4111-7a12-4e5f-97af-cdd1c37124b0" providerId="ADAL" clId="{71A27CF9-DE03-F94A-8536-25C9E121CDA0}" dt="2021-06-26T19:26:20.582" v="2060" actId="1076"/>
          <ac:picMkLst>
            <pc:docMk/>
            <pc:sldMk cId="2647410706" sldId="271"/>
            <ac:picMk id="3074" creationId="{12178B5A-1D78-A043-B6D5-9B238D22E537}"/>
          </ac:picMkLst>
        </pc:picChg>
      </pc:sldChg>
      <pc:sldChg chg="new del">
        <pc:chgData name="May Natan" userId="6aaf4111-7a12-4e5f-97af-cdd1c37124b0" providerId="ADAL" clId="{71A27CF9-DE03-F94A-8536-25C9E121CDA0}" dt="2021-06-26T19:39:41.922" v="2455" actId="2696"/>
        <pc:sldMkLst>
          <pc:docMk/>
          <pc:sldMk cId="13121334" sldId="272"/>
        </pc:sldMkLst>
      </pc:sldChg>
      <pc:sldChg chg="new del">
        <pc:chgData name="May Natan" userId="6aaf4111-7a12-4e5f-97af-cdd1c37124b0" providerId="ADAL" clId="{71A27CF9-DE03-F94A-8536-25C9E121CDA0}" dt="2021-06-26T19:52:46.843" v="2746" actId="2696"/>
        <pc:sldMkLst>
          <pc:docMk/>
          <pc:sldMk cId="1075302258" sldId="272"/>
        </pc:sldMkLst>
      </pc:sldChg>
      <pc:sldChg chg="new del">
        <pc:chgData name="May Natan" userId="6aaf4111-7a12-4e5f-97af-cdd1c37124b0" providerId="ADAL" clId="{71A27CF9-DE03-F94A-8536-25C9E121CDA0}" dt="2021-06-26T19:55:25.890" v="2855" actId="680"/>
        <pc:sldMkLst>
          <pc:docMk/>
          <pc:sldMk cId="1582230628" sldId="272"/>
        </pc:sldMkLst>
      </pc:sldChg>
      <pc:sldChg chg="new del">
        <pc:chgData name="May Natan" userId="6aaf4111-7a12-4e5f-97af-cdd1c37124b0" providerId="ADAL" clId="{71A27CF9-DE03-F94A-8536-25C9E121CDA0}" dt="2021-06-26T19:52:48.553" v="2747" actId="2696"/>
        <pc:sldMkLst>
          <pc:docMk/>
          <pc:sldMk cId="3725313288" sldId="273"/>
        </pc:sldMkLst>
      </pc:sldChg>
    </pc:docChg>
  </pc:docChgLst>
  <pc:docChgLst>
    <pc:chgData name="May Natan" userId="6aaf4111-7a12-4e5f-97af-cdd1c37124b0" providerId="ADAL" clId="{083B326B-B8BF-7C4C-B13D-658837D7EC30}"/>
    <pc:docChg chg="custSel modSld">
      <pc:chgData name="May Natan" userId="6aaf4111-7a12-4e5f-97af-cdd1c37124b0" providerId="ADAL" clId="{083B326B-B8BF-7C4C-B13D-658837D7EC30}" dt="2021-06-27T13:18:41.710" v="2" actId="1076"/>
      <pc:docMkLst>
        <pc:docMk/>
      </pc:docMkLst>
      <pc:sldChg chg="modSp mod">
        <pc:chgData name="May Natan" userId="6aaf4111-7a12-4e5f-97af-cdd1c37124b0" providerId="ADAL" clId="{083B326B-B8BF-7C4C-B13D-658837D7EC30}" dt="2021-06-27T13:18:41.710" v="2" actId="1076"/>
        <pc:sldMkLst>
          <pc:docMk/>
          <pc:sldMk cId="3742727119" sldId="268"/>
        </pc:sldMkLst>
        <pc:spChg chg="mod">
          <ac:chgData name="May Natan" userId="6aaf4111-7a12-4e5f-97af-cdd1c37124b0" providerId="ADAL" clId="{083B326B-B8BF-7C4C-B13D-658837D7EC30}" dt="2021-06-27T13:18:31.188" v="0" actId="313"/>
          <ac:spMkLst>
            <pc:docMk/>
            <pc:sldMk cId="3742727119" sldId="268"/>
            <ac:spMk id="4" creationId="{CB74DCEA-7A36-9E4A-9F0A-2C9BE91358A9}"/>
          </ac:spMkLst>
        </pc:spChg>
        <pc:picChg chg="mod">
          <ac:chgData name="May Natan" userId="6aaf4111-7a12-4e5f-97af-cdd1c37124b0" providerId="ADAL" clId="{083B326B-B8BF-7C4C-B13D-658837D7EC30}" dt="2021-06-27T13:18:41.710" v="2" actId="1076"/>
          <ac:picMkLst>
            <pc:docMk/>
            <pc:sldMk cId="3742727119" sldId="268"/>
            <ac:picMk id="6" creationId="{078E35AB-60F1-3248-A509-31012D6827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89EE4-FC04-4520-B854-E322B16ED20E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F96DF-2928-4385-946B-74CD68063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45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F96DF-2928-4385-946B-74CD680639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9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BBC6-2921-4F42-BFAC-F51463B4E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806A6-A1BE-1A48-AF0C-E7CD12260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A3EFD-BA23-1F45-81AD-AC9E4C25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76F2E-B4D2-1343-AD16-C3DE2FC7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0A2B3-9343-F043-9195-CA32E871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073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0031-3D90-8444-9FCB-27CCE90A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0DC91-7E73-274E-A76F-858A50F93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B5CD-F755-B147-B309-26C8D4B1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9040A-1BEE-D74B-9C5E-42917916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ECE43-EC84-8C4E-879B-19C4E09E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4066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AD1C2-FA88-0B4B-A7D7-DAC30F68D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4868D-6112-974E-9E4A-F2ECC9D3B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2127-EBC1-4948-9C95-C49A2ACD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D390B-B30C-3843-A5BD-BF477BEC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2D111-0C47-074E-B7A5-E6EB6567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212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7430-6ABA-554B-B7D7-60849EF7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77B0-DE13-D245-B9A2-B122DE62F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20F3-7607-2448-AA91-B1E6196D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BCB2-4914-3A44-82D1-43DC0418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92F39-B45F-B047-9678-B4246E4D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915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9B4F-468E-5246-BD8B-21C5FF7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1BE75-C054-7A43-AD25-CAA6B19B7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03459-13E5-A440-8687-703D97CE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36E1-4A31-D049-A11C-87322FE30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0CC82-F31D-F149-8CAB-2BB9FC6B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584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9AB0-60CB-9C42-8107-31BCA7F3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121A-1E23-9B4C-9F0E-291335901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1057D-66CB-C341-83F4-B516C6ADE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5ABF1-91FF-1C41-88EB-5AA6F01F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A3387-626C-0248-880F-7DF0B161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BE424-C493-354F-BDB8-07FA5AB6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020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8698-EC92-AE44-BE60-1D2222AD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ED108-67E4-9D45-A841-2AC48D053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4E1C2-DFFC-C44D-9940-E435CF9A9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A4BB6-C97C-F94B-94CF-659C858FB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88440-1A19-314C-9CF3-9FF89EC95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A68BCB-AF56-DC4A-9803-41AF2370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3CCBFF-7C7D-854E-B20C-C177EE64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B734B-A0DE-AA45-8857-F4CA77E0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708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3025-2377-7B40-B822-6896FFE4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3A68E-0DEB-4A4B-86EE-FF4C9605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6EEC4-CB1F-4B49-83AF-30FF1449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01279-C5ED-B345-88ED-31EC729E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220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6697CE-3061-4447-910C-C1DDBDBC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93E86-785F-1748-9912-82F2B200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A8DC-AC12-F54A-A2FD-32128942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191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21EB-8738-1142-9EF6-2663C7A7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012F5-712F-0746-BE33-0E02BD042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42DC8-9288-3945-B238-2CE863DCE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A22D-5F1C-C842-A330-6DB57C2F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9BB73-5D6B-274C-96F5-32AFF211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0D907-4AC8-E94B-A813-7E48483D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809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2124-7F44-2744-8AB2-B8351267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B090E8-EF0A-954F-8962-ADA50428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4A812-E0F0-6543-A385-5056A2D92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FBF7F-8EDB-E849-9DD4-DC2B7A44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03380-164B-2143-81F8-EE5679FE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531B6-F8F7-D24B-B1B6-3412B905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320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31C75-F802-3A4A-A8A4-721DBA0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E3041-84C8-D74D-9F5C-0F3C3C64E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5BDC-5790-AC48-A9A2-7BE99E479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7F01C-1E78-6348-BEE7-DD123E126904}" type="datetimeFigureOut">
              <a:rPr lang="en-IL" smtClean="0"/>
              <a:t>06/27/2021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F078E-B7AF-3E4E-92CE-085919611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4DC70-7ADF-5A4C-99EC-8FF37E090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C90DC-73DB-5B47-A331-3A7E20B4536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89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BA Team Values 2020: Lakers And Warriors Join Knicks In Rarefied $4  Billion Club">
            <a:extLst>
              <a:ext uri="{FF2B5EF4-FFF2-40B4-BE49-F238E27FC236}">
                <a16:creationId xmlns:a16="http://schemas.microsoft.com/office/drawing/2014/main" id="{12643E01-AF8E-0041-A47B-8FF76CFA2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5D6BB-A691-E049-949E-49DF92FFA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1695576"/>
            <a:ext cx="9436331" cy="2857191"/>
          </a:xfrm>
        </p:spPr>
        <p:txBody>
          <a:bodyPr anchor="ctr">
            <a:normAutofit fontScale="90000"/>
          </a:bodyPr>
          <a:lstStyle/>
          <a:p>
            <a:r>
              <a:rPr lang="en-US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IL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ata </a:t>
            </a:r>
            <a:r>
              <a:rPr lang="en-US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Science- Final</a:t>
            </a:r>
            <a:r>
              <a:rPr lang="he-IL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IL" sz="7300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</a:t>
            </a:r>
            <a:br>
              <a:rPr lang="en-IL" sz="80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IL" sz="8000" dirty="0">
                <a:latin typeface="Calibri Light" panose="020F0302020204030204" pitchFamily="34" charset="0"/>
                <a:cs typeface="Calibri Light" panose="020F0302020204030204" pitchFamily="34" charset="0"/>
              </a:rPr>
              <a:t>NBA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668A4-8931-5047-B028-885E6C163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May Natan &amp;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Amitay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Biton</a:t>
            </a:r>
            <a:endParaRPr lang="en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2" descr="מכון טכנולוגי חולון HIT - YouTube">
            <a:extLst>
              <a:ext uri="{FF2B5EF4-FFF2-40B4-BE49-F238E27FC236}">
                <a16:creationId xmlns:a16="http://schemas.microsoft.com/office/drawing/2014/main" id="{3A6AAE5A-4390-614B-9765-DB1D2DEB7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2959" y1="50095" x2="52959" y2="50095"/>
                        <a14:foregroundMark x1="76480" y1="34725" x2="76480" y2="34725"/>
                        <a14:foregroundMark x1="55387" y1="19355" x2="55387" y2="19355"/>
                        <a14:foregroundMark x1="41882" y1="76471" x2="41882" y2="76471"/>
                        <a14:foregroundMark x1="76480" y1="79507" x2="76480" y2="79507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980546"/>
            <a:ext cx="1099127" cy="87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E10E28-2E4F-7442-A6C3-02079A6B688E}"/>
              </a:ext>
            </a:extLst>
          </p:cNvPr>
          <p:cNvSpPr txBox="1"/>
          <p:nvPr/>
        </p:nvSpPr>
        <p:spPr>
          <a:xfrm>
            <a:off x="6446196" y="6271141"/>
            <a:ext cx="556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https://github.com/AmitayBiton/NBA-Machine-Learning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497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65246C3A-9A77-634B-AF56-BF77957E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33BB0-B546-814F-88A4-00B657E2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04" y="207625"/>
            <a:ext cx="1235529" cy="1325563"/>
          </a:xfrm>
        </p:spPr>
        <p:txBody>
          <a:bodyPr/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4D3C8-F71C-FC4C-82CC-70C6DE9D7A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937" y="760544"/>
            <a:ext cx="9819122" cy="3446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8BB66-B5BF-EB46-9876-5686A0758E34}"/>
              </a:ext>
            </a:extLst>
          </p:cNvPr>
          <p:cNvSpPr txBox="1"/>
          <p:nvPr/>
        </p:nvSpPr>
        <p:spPr>
          <a:xfrm>
            <a:off x="432487" y="4597992"/>
            <a:ext cx="662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Team &amp; Total Point in the last games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 can see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score of each team in recent games in relation to the other games.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F5196566-7C9E-E84F-A866-C1B557A4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CD48A-EFF4-9145-B0D3-0277A44D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13022" cy="1325563"/>
          </a:xfrm>
        </p:spPr>
        <p:txBody>
          <a:bodyPr/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B0166-BD16-AF44-A99B-AB21B3178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772" y="2977137"/>
            <a:ext cx="50927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7686A-4FE5-A944-82F0-493C877B5F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57" y="1936507"/>
            <a:ext cx="3352799" cy="4556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A3D71-8491-734D-A177-BEB095DC81EB}"/>
              </a:ext>
            </a:extLst>
          </p:cNvPr>
          <p:cNvSpPr txBox="1"/>
          <p:nvPr/>
        </p:nvSpPr>
        <p:spPr>
          <a:xfrm>
            <a:off x="4338104" y="1026904"/>
            <a:ext cx="712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created a new data frame - [['TEAM', 'POINTS_Q1', 'POINTS_Q2', 'POINTS_Q3', 'POINTS_Q4’]</a:t>
            </a:r>
          </a:p>
          <a:p>
            <a:r>
              <a:rPr lang="en-US" dirty="0"/>
              <a:t>Distribution of the score in each quarter in the last 20 games.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8448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53787670-A2DE-ED4B-A325-70DB6A8C7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D3266-2707-4E46-B0CB-2CA9E0D8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99519" cy="1325563"/>
          </a:xfrm>
        </p:spPr>
        <p:txBody>
          <a:bodyPr/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AD902-ECF6-D946-914C-7C395E3E8896}"/>
              </a:ext>
            </a:extLst>
          </p:cNvPr>
          <p:cNvSpPr txBox="1"/>
          <p:nvPr/>
        </p:nvSpPr>
        <p:spPr>
          <a:xfrm>
            <a:off x="838200" y="1690688"/>
            <a:ext cx="542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Player &amp; AST_TOV that we calculate.</a:t>
            </a:r>
            <a:endParaRPr lang="he-I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players with the most assists - what is the ratio of lost assists.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5680B-7FA5-B044-A1A1-303F5336A1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257" y="3127224"/>
            <a:ext cx="10406743" cy="35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78E35AB-60F1-3248-A509-31012D68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93912-54AC-0D4F-9C3C-E2E7DD8A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EDA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4DCEA-7A36-9E4A-9F0A-2C9BE91358A9}"/>
              </a:ext>
            </a:extLst>
          </p:cNvPr>
          <p:cNvSpPr txBox="1"/>
          <p:nvPr/>
        </p:nvSpPr>
        <p:spPr>
          <a:xfrm>
            <a:off x="6896100" y="2354173"/>
            <a:ext cx="465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Offensive Rebounds &amp; Defensive Rebounds &amp; Players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Rebound distribution of all players in the league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D3C9B-0A28-0047-AE61-E5A818421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407" y="1434246"/>
            <a:ext cx="6503307" cy="42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2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sketball Wallpapers: Free HD Download [500+ HQ] | Unsplash">
            <a:extLst>
              <a:ext uri="{FF2B5EF4-FFF2-40B4-BE49-F238E27FC236}">
                <a16:creationId xmlns:a16="http://schemas.microsoft.com/office/drawing/2014/main" id="{CEDAB285-764E-4505-B423-AA4AA10C8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41050-261D-3D46-BB5E-546E639E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25778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Machine Learning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B3CB9-B165-40B0-9C47-43602D63B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3759"/>
            <a:ext cx="8882974" cy="3581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2E9E36-B62E-4332-BE0E-5E49C8155878}"/>
              </a:ext>
            </a:extLst>
          </p:cNvPr>
          <p:cNvSpPr txBox="1"/>
          <p:nvPr/>
        </p:nvSpPr>
        <p:spPr>
          <a:xfrm>
            <a:off x="838200" y="1690688"/>
            <a:ext cx="681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After the Data Handling stage, we created this data frame: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&#10;">
            <a:extLst>
              <a:ext uri="{FF2B5EF4-FFF2-40B4-BE49-F238E27FC236}">
                <a16:creationId xmlns:a16="http://schemas.microsoft.com/office/drawing/2014/main" id="{9F120B40-89C0-4101-91D6-CAD75103EA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41050-261D-3D46-BB5E-546E639E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25778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Machine Learning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E9E36-B62E-4332-BE0E-5E49C8155878}"/>
              </a:ext>
            </a:extLst>
          </p:cNvPr>
          <p:cNvSpPr txBox="1"/>
          <p:nvPr/>
        </p:nvSpPr>
        <p:spPr>
          <a:xfrm>
            <a:off x="838199" y="1506022"/>
            <a:ext cx="7456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 this stage we will try to learn and predict the final result of given game.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model that we chose was Liner Regression.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5E2C5-F159-4FA9-8414-ED16CA857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2384" y="2500860"/>
            <a:ext cx="5430008" cy="37629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4CC86E-DA56-4285-B4AF-CB56C6308A41}"/>
              </a:ext>
            </a:extLst>
          </p:cNvPr>
          <p:cNvCxnSpPr>
            <a:cxnSpLocks/>
          </p:cNvCxnSpPr>
          <p:nvPr/>
        </p:nvCxnSpPr>
        <p:spPr>
          <a:xfrm>
            <a:off x="5979268" y="2500860"/>
            <a:ext cx="0" cy="3762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934C9EAA-4FAB-4455-9756-5FAEA601F60B}"/>
              </a:ext>
            </a:extLst>
          </p:cNvPr>
          <p:cNvSpPr/>
          <p:nvPr/>
        </p:nvSpPr>
        <p:spPr>
          <a:xfrm>
            <a:off x="8693108" y="2500860"/>
            <a:ext cx="422694" cy="3762900"/>
          </a:xfrm>
          <a:prstGeom prst="rightBrace">
            <a:avLst>
              <a:gd name="adj1" fmla="val 8333"/>
              <a:gd name="adj2" fmla="val 50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54DECAC-39A4-4294-B975-79C518B29541}"/>
              </a:ext>
            </a:extLst>
          </p:cNvPr>
          <p:cNvSpPr/>
          <p:nvPr/>
        </p:nvSpPr>
        <p:spPr>
          <a:xfrm>
            <a:off x="2739804" y="2552740"/>
            <a:ext cx="622570" cy="37629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DB605-E5BA-4D81-A457-1C6CF5DE15D9}"/>
              </a:ext>
            </a:extLst>
          </p:cNvPr>
          <p:cNvSpPr txBox="1"/>
          <p:nvPr/>
        </p:nvSpPr>
        <p:spPr>
          <a:xfrm>
            <a:off x="1236858" y="4111024"/>
            <a:ext cx="157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Parameter to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learn about</a:t>
            </a:r>
          </a:p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0987F-3F34-40F8-9835-75448341D4C2}"/>
              </a:ext>
            </a:extLst>
          </p:cNvPr>
          <p:cNvSpPr txBox="1"/>
          <p:nvPr/>
        </p:nvSpPr>
        <p:spPr>
          <a:xfrm>
            <a:off x="9300453" y="4104007"/>
            <a:ext cx="157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Parameter to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Predict</a:t>
            </a:r>
          </a:p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(y)</a:t>
            </a:r>
          </a:p>
        </p:txBody>
      </p:sp>
    </p:spTree>
    <p:extLst>
      <p:ext uri="{BB962C8B-B14F-4D97-AF65-F5344CB8AC3E}">
        <p14:creationId xmlns:p14="http://schemas.microsoft.com/office/powerpoint/2010/main" val="33291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asketball Wallpapers: Free HD Download [500+ HQ] | Unsplash">
            <a:extLst>
              <a:ext uri="{FF2B5EF4-FFF2-40B4-BE49-F238E27FC236}">
                <a16:creationId xmlns:a16="http://schemas.microsoft.com/office/drawing/2014/main" id="{06E5D2A2-AA17-4AB4-8925-21939169F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41050-261D-3D46-BB5E-546E639E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25778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Machine Learning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E9E36-B62E-4332-BE0E-5E49C8155878}"/>
              </a:ext>
            </a:extLst>
          </p:cNvPr>
          <p:cNvSpPr txBox="1"/>
          <p:nvPr/>
        </p:nvSpPr>
        <p:spPr>
          <a:xfrm>
            <a:off x="838199" y="1506022"/>
            <a:ext cx="745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Splitting the Data to Train and Test: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4277B-D3E1-4A78-BE6F-BD4A8D746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742" y="2706352"/>
            <a:ext cx="2351630" cy="2977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1D3793-A903-420D-ADAD-343274331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0915" y="2769817"/>
            <a:ext cx="2427194" cy="2914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98105-4235-4A33-83CC-BE546A48A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20" y="2769816"/>
            <a:ext cx="2243359" cy="2914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49339-7A10-41F3-852F-2DFEF6743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6701" y="2769814"/>
            <a:ext cx="2355155" cy="29141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E8B25C-05C6-47AB-B06A-C683153AD91D}"/>
              </a:ext>
            </a:extLst>
          </p:cNvPr>
          <p:cNvSpPr txBox="1"/>
          <p:nvPr/>
        </p:nvSpPr>
        <p:spPr>
          <a:xfrm>
            <a:off x="779832" y="2193730"/>
            <a:ext cx="17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2">
                    <a:lumMod val="25000"/>
                  </a:schemeClr>
                </a:solidFill>
              </a:rPr>
              <a:t>X_train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5AC5C-DFD0-4830-84F3-408551FE1C25}"/>
              </a:ext>
            </a:extLst>
          </p:cNvPr>
          <p:cNvSpPr txBox="1"/>
          <p:nvPr/>
        </p:nvSpPr>
        <p:spPr>
          <a:xfrm>
            <a:off x="3244436" y="2202847"/>
            <a:ext cx="17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2">
                    <a:lumMod val="25000"/>
                  </a:schemeClr>
                </a:solidFill>
              </a:rPr>
              <a:t>y_train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5DE48-3E7E-48E4-8939-0969E2BE3325}"/>
              </a:ext>
            </a:extLst>
          </p:cNvPr>
          <p:cNvSpPr txBox="1"/>
          <p:nvPr/>
        </p:nvSpPr>
        <p:spPr>
          <a:xfrm>
            <a:off x="7044445" y="2205479"/>
            <a:ext cx="17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2">
                    <a:lumMod val="25000"/>
                  </a:schemeClr>
                </a:solidFill>
              </a:rPr>
              <a:t>X_test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D3BD0-8C10-451A-94BE-B1DCA09B1576}"/>
              </a:ext>
            </a:extLst>
          </p:cNvPr>
          <p:cNvSpPr txBox="1"/>
          <p:nvPr/>
        </p:nvSpPr>
        <p:spPr>
          <a:xfrm>
            <a:off x="9509049" y="2214596"/>
            <a:ext cx="172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2">
                    <a:lumMod val="25000"/>
                  </a:schemeClr>
                </a:solidFill>
              </a:rPr>
              <a:t>y_test</a:t>
            </a:r>
          </a:p>
        </p:txBody>
      </p:sp>
    </p:spTree>
    <p:extLst>
      <p:ext uri="{BB962C8B-B14F-4D97-AF65-F5344CB8AC3E}">
        <p14:creationId xmlns:p14="http://schemas.microsoft.com/office/powerpoint/2010/main" val="300945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asketball Wallpapers: Free HD Download [500+ HQ] | Unsplash">
            <a:extLst>
              <a:ext uri="{FF2B5EF4-FFF2-40B4-BE49-F238E27FC236}">
                <a16:creationId xmlns:a16="http://schemas.microsoft.com/office/drawing/2014/main" id="{3CC883DF-5BCE-47E3-B72B-D65189809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C9FD5-A728-B74F-AA39-B1F8D587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82330" cy="1325563"/>
          </a:xfrm>
        </p:spPr>
        <p:txBody>
          <a:bodyPr/>
          <a:lstStyle/>
          <a:p>
            <a:r>
              <a:rPr lang="en-IL" dirty="0"/>
              <a:t>Conclution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21A22-53CE-431E-8EB4-F8145B6DA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00" y="1454633"/>
            <a:ext cx="4062420" cy="3512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18598-DB10-4D80-A0CB-7603F428C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979" y="3494331"/>
            <a:ext cx="6933647" cy="2743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BA265D-1D1C-435F-A750-B5F90D88C0D6}"/>
              </a:ext>
            </a:extLst>
          </p:cNvPr>
          <p:cNvSpPr txBox="1"/>
          <p:nvPr/>
        </p:nvSpPr>
        <p:spPr>
          <a:xfrm>
            <a:off x="7201907" y="1147912"/>
            <a:ext cx="471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After the Learning and Prediction stages, we organized the data and calculated relevant parameters like winning team and points difference.</a:t>
            </a:r>
          </a:p>
        </p:txBody>
      </p:sp>
      <p:sp>
        <p:nvSpPr>
          <p:cNvPr id="11" name="Graphic 13" descr="Line arrow: Counter-clockwise curve with solid fill">
            <a:extLst>
              <a:ext uri="{FF2B5EF4-FFF2-40B4-BE49-F238E27FC236}">
                <a16:creationId xmlns:a16="http://schemas.microsoft.com/office/drawing/2014/main" id="{B18B0618-CADA-46DE-ABA9-A5DD7376C8AF}"/>
              </a:ext>
            </a:extLst>
          </p:cNvPr>
          <p:cNvSpPr/>
          <p:nvPr/>
        </p:nvSpPr>
        <p:spPr>
          <a:xfrm rot="5983761" flipH="1">
            <a:off x="5224484" y="1949739"/>
            <a:ext cx="682576" cy="1318752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9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Basketball Wallpapers: Free HD Download [500+ HQ] | Unsplash">
            <a:extLst>
              <a:ext uri="{FF2B5EF4-FFF2-40B4-BE49-F238E27FC236}">
                <a16:creationId xmlns:a16="http://schemas.microsoft.com/office/drawing/2014/main" id="{1882DE17-02D6-4141-992C-931BD24A9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C9FD5-A728-B74F-AA39-B1F8D587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82330" cy="1325563"/>
          </a:xfrm>
        </p:spPr>
        <p:txBody>
          <a:bodyPr/>
          <a:lstStyle/>
          <a:p>
            <a:r>
              <a:rPr lang="en-IL" dirty="0"/>
              <a:t>Conclution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A265D-1D1C-435F-A750-B5F90D88C0D6}"/>
              </a:ext>
            </a:extLst>
          </p:cNvPr>
          <p:cNvSpPr txBox="1"/>
          <p:nvPr/>
        </p:nvSpPr>
        <p:spPr>
          <a:xfrm>
            <a:off x="888460" y="1566170"/>
            <a:ext cx="730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With the parameters calculated earlier we evaluated the prediction model: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152280-DF2E-41D8-88A1-A30E797C7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617" y="2191120"/>
            <a:ext cx="9635379" cy="38246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CD1E42-B50F-438E-A93D-999D0DBCBA0E}"/>
              </a:ext>
            </a:extLst>
          </p:cNvPr>
          <p:cNvSpPr/>
          <p:nvPr/>
        </p:nvSpPr>
        <p:spPr>
          <a:xfrm>
            <a:off x="1519004" y="4666475"/>
            <a:ext cx="2748889" cy="181751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B0558-FFC4-4D9E-BAB5-2F184E4E6454}"/>
              </a:ext>
            </a:extLst>
          </p:cNvPr>
          <p:cNvSpPr/>
          <p:nvPr/>
        </p:nvSpPr>
        <p:spPr>
          <a:xfrm>
            <a:off x="1519003" y="5787675"/>
            <a:ext cx="2748889" cy="181751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1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remium Vector | Slam dunk jump splash basketball player">
            <a:extLst>
              <a:ext uri="{FF2B5EF4-FFF2-40B4-BE49-F238E27FC236}">
                <a16:creationId xmlns:a16="http://schemas.microsoft.com/office/drawing/2014/main" id="{12178B5A-1D78-A043-B6D5-9B238D22E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3485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E6502-D328-BF47-8CBA-DF4CA9D9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3033337"/>
            <a:ext cx="4353511" cy="1293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41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AF15-49F7-534D-B027-190B29EA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233" y="792790"/>
            <a:ext cx="6977421" cy="1676603"/>
          </a:xfrm>
        </p:spPr>
        <p:txBody>
          <a:bodyPr>
            <a:normAutofit/>
          </a:bodyPr>
          <a:lstStyle/>
          <a:p>
            <a:pPr algn="ctr"/>
            <a:r>
              <a:rPr lang="en-IL" dirty="0">
                <a:solidFill>
                  <a:schemeClr val="accent3">
                    <a:lumMod val="75000"/>
                  </a:schemeClr>
                </a:solidFill>
              </a:rPr>
              <a:t>NBA – The National Basketball Association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C29147-84A3-5F4A-92E8-F791C38E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68332" y="877824"/>
            <a:ext cx="2299343" cy="510235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5C16-6DEA-404C-A21C-06335F6B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520" y="2747319"/>
            <a:ext cx="6422848" cy="247958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 professional basketball league in North America. The league is composed of 30 teams (29 in the United States and 1 in Canada) and is one of the four major professional sports leagues in the United States and Canada. It is the premier men's professional basketball league in the world.</a:t>
            </a:r>
            <a:endParaRPr lang="en-IL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2" descr="Question Mark - FlyingOut">
            <a:extLst>
              <a:ext uri="{FF2B5EF4-FFF2-40B4-BE49-F238E27FC236}">
                <a16:creationId xmlns:a16="http://schemas.microsoft.com/office/drawing/2014/main" id="{6ABBB2D0-D460-B14D-96AF-43B9D8C10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112" r="82937">
                        <a14:foregroundMark x1="35314" y1="31667" x2="39474" y2="26111"/>
                        <a14:foregroundMark x1="34975" y1="30278" x2="38625" y2="25185"/>
                        <a14:foregroundMark x1="53650" y1="78704" x2="54839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2670" y="-487709"/>
            <a:ext cx="74782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81730B4-0490-4139-BC05-736CF5AEA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3530" y="1017767"/>
            <a:ext cx="4906732" cy="482644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60238CA-FF59-4971-BD4D-DC9353269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CD146BF-5056-4999-960C-070E636E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9777" y="1128813"/>
            <a:ext cx="4663202" cy="457830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4D7E9-6255-6546-B13F-0E0E22D5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37" y="164824"/>
            <a:ext cx="4127339" cy="69250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Research questions</a:t>
            </a:r>
            <a:endParaRPr lang="en-IL" sz="4000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900B-9396-FB40-969F-8340FD6C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144" y="2476334"/>
            <a:ext cx="4273504" cy="19053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 we predict who will be the winner in each game?</a:t>
            </a:r>
          </a:p>
          <a:p>
            <a:pPr marL="0" indent="0" algn="ctr">
              <a:buNone/>
            </a:pPr>
            <a:endParaRPr lang="en-US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78" name="Picture 6" descr="No Sport Bets like a Favorite Future in NBA Basketball">
            <a:extLst>
              <a:ext uri="{FF2B5EF4-FFF2-40B4-BE49-F238E27FC236}">
                <a16:creationId xmlns:a16="http://schemas.microsoft.com/office/drawing/2014/main" id="{F1580650-EE9D-1743-AFDC-51CEA8E8B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96" r="90204">
                        <a14:foregroundMark x1="83673" y1="95833" x2="86939" y2="99722"/>
                        <a14:foregroundMark x1="77551" y1="50556" x2="76735" y2="39722"/>
                        <a14:foregroundMark x1="76735" y1="39722" x2="75510" y2="37778"/>
                        <a14:foregroundMark x1="64082" y1="37778" x2="73878" y2="37778"/>
                        <a14:foregroundMark x1="80408" y1="38611" x2="80408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7037" y="10"/>
            <a:ext cx="466496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76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80EAE63-DE86-AE43-B823-74C7384A1B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8A68D3-713D-2941-8E31-DA05D91D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80" y="216844"/>
            <a:ext cx="2918254" cy="1325563"/>
          </a:xfrm>
        </p:spPr>
        <p:txBody>
          <a:bodyPr/>
          <a:lstStyle/>
          <a:p>
            <a:r>
              <a:rPr lang="en-IL" dirty="0"/>
              <a:t>M</a:t>
            </a:r>
            <a:r>
              <a:rPr lang="en-US" dirty="0"/>
              <a:t>a</a:t>
            </a:r>
            <a:r>
              <a:rPr lang="en-IL" dirty="0"/>
              <a:t>in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363B3-9FD1-2D44-91EC-9757BEF0D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32" y="2935341"/>
            <a:ext cx="2610316" cy="1139997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</a:t>
            </a:r>
            <a:r>
              <a:rPr lang="en-IL" sz="36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ollecting Data </a:t>
            </a:r>
          </a:p>
          <a:p>
            <a:pPr marL="0" indent="0" algn="ctr">
              <a:buNone/>
            </a:pPr>
            <a:r>
              <a:rPr lang="en-IL" sz="26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from API or Web Crawling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6AF4CD-E31B-5B43-B4B4-F47FFCA44574}"/>
              </a:ext>
            </a:extLst>
          </p:cNvPr>
          <p:cNvSpPr txBox="1">
            <a:spLocks/>
          </p:cNvSpPr>
          <p:nvPr/>
        </p:nvSpPr>
        <p:spPr>
          <a:xfrm>
            <a:off x="2730511" y="2935340"/>
            <a:ext cx="2408614" cy="1139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Scrubbing Data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cleaning and formatting the data</a:t>
            </a:r>
            <a:endParaRPr lang="en-IL" sz="2600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FD207A-67BC-8749-B12B-57C429363731}"/>
              </a:ext>
            </a:extLst>
          </p:cNvPr>
          <p:cNvSpPr txBox="1">
            <a:spLocks/>
          </p:cNvSpPr>
          <p:nvPr/>
        </p:nvSpPr>
        <p:spPr>
          <a:xfrm>
            <a:off x="5331668" y="2935339"/>
            <a:ext cx="1880287" cy="1139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Visualizing Data </a:t>
            </a:r>
            <a:endParaRPr lang="en-IL" sz="2500" b="1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855FF0-DDDD-5B49-8BFC-8F726EB28DEB}"/>
              </a:ext>
            </a:extLst>
          </p:cNvPr>
          <p:cNvSpPr txBox="1">
            <a:spLocks/>
          </p:cNvSpPr>
          <p:nvPr/>
        </p:nvSpPr>
        <p:spPr>
          <a:xfrm>
            <a:off x="7387626" y="2935339"/>
            <a:ext cx="1880287" cy="1139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Modeling Data</a:t>
            </a:r>
            <a:endParaRPr lang="en-IL" sz="2500" b="1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E4ACE4-8B16-A146-B9D4-A28DAD2B5F75}"/>
              </a:ext>
            </a:extLst>
          </p:cNvPr>
          <p:cNvSpPr txBox="1">
            <a:spLocks/>
          </p:cNvSpPr>
          <p:nvPr/>
        </p:nvSpPr>
        <p:spPr>
          <a:xfrm>
            <a:off x="9222500" y="2998791"/>
            <a:ext cx="2969500" cy="1305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Presenting the data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delivering the result and final predict model</a:t>
            </a:r>
            <a:endParaRPr lang="en-IL" b="1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Graphic 13" descr="Line arrow: Counter-clockwise curve with solid fill">
            <a:extLst>
              <a:ext uri="{FF2B5EF4-FFF2-40B4-BE49-F238E27FC236}">
                <a16:creationId xmlns:a16="http://schemas.microsoft.com/office/drawing/2014/main" id="{D5E37DDB-814C-3249-BE23-EC46175052A2}"/>
              </a:ext>
            </a:extLst>
          </p:cNvPr>
          <p:cNvSpPr/>
          <p:nvPr/>
        </p:nvSpPr>
        <p:spPr>
          <a:xfrm rot="6351684">
            <a:off x="2236131" y="3712902"/>
            <a:ext cx="327665" cy="836403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0" name="Graphic 13" descr="Line arrow: Counter-clockwise curve with solid fill">
            <a:extLst>
              <a:ext uri="{FF2B5EF4-FFF2-40B4-BE49-F238E27FC236}">
                <a16:creationId xmlns:a16="http://schemas.microsoft.com/office/drawing/2014/main" id="{B7A921BA-68D6-414B-A7B5-232540C6437D}"/>
              </a:ext>
            </a:extLst>
          </p:cNvPr>
          <p:cNvSpPr/>
          <p:nvPr/>
        </p:nvSpPr>
        <p:spPr>
          <a:xfrm rot="6351684">
            <a:off x="7257223" y="3708271"/>
            <a:ext cx="327665" cy="836403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1" name="Graphic 13" descr="Line arrow: Counter-clockwise curve with solid fill">
            <a:extLst>
              <a:ext uri="{FF2B5EF4-FFF2-40B4-BE49-F238E27FC236}">
                <a16:creationId xmlns:a16="http://schemas.microsoft.com/office/drawing/2014/main" id="{281C9E79-4336-B444-A52E-BEB344BBF72A}"/>
              </a:ext>
            </a:extLst>
          </p:cNvPr>
          <p:cNvSpPr/>
          <p:nvPr/>
        </p:nvSpPr>
        <p:spPr>
          <a:xfrm rot="6351684">
            <a:off x="5412245" y="3712900"/>
            <a:ext cx="327665" cy="836403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2" name="Graphic 13" descr="Line arrow: Counter-clockwise curve with solid fill">
            <a:extLst>
              <a:ext uri="{FF2B5EF4-FFF2-40B4-BE49-F238E27FC236}">
                <a16:creationId xmlns:a16="http://schemas.microsoft.com/office/drawing/2014/main" id="{49C832BA-B18E-2F40-BED5-FA1DF6D66F04}"/>
              </a:ext>
            </a:extLst>
          </p:cNvPr>
          <p:cNvSpPr/>
          <p:nvPr/>
        </p:nvSpPr>
        <p:spPr>
          <a:xfrm rot="6351684">
            <a:off x="9123222" y="3712902"/>
            <a:ext cx="327665" cy="836403"/>
          </a:xfrm>
          <a:custGeom>
            <a:avLst/>
            <a:gdLst>
              <a:gd name="connsiteX0" fmla="*/ 95250 w 327665"/>
              <a:gd name="connsiteY0" fmla="*/ 58103 h 836403"/>
              <a:gd name="connsiteX1" fmla="*/ 220980 w 327665"/>
              <a:gd name="connsiteY1" fmla="*/ 59055 h 836403"/>
              <a:gd name="connsiteX2" fmla="*/ 249555 w 327665"/>
              <a:gd name="connsiteY2" fmla="*/ 30480 h 836403"/>
              <a:gd name="connsiteX3" fmla="*/ 220980 w 327665"/>
              <a:gd name="connsiteY3" fmla="*/ 1905 h 836403"/>
              <a:gd name="connsiteX4" fmla="*/ 30480 w 327665"/>
              <a:gd name="connsiteY4" fmla="*/ 0 h 836403"/>
              <a:gd name="connsiteX5" fmla="*/ 12382 w 327665"/>
              <a:gd name="connsiteY5" fmla="*/ 6667 h 836403"/>
              <a:gd name="connsiteX6" fmla="*/ 10478 w 327665"/>
              <a:gd name="connsiteY6" fmla="*/ 8573 h 836403"/>
              <a:gd name="connsiteX7" fmla="*/ 7620 w 327665"/>
              <a:gd name="connsiteY7" fmla="*/ 11430 h 836403"/>
              <a:gd name="connsiteX8" fmla="*/ 6668 w 327665"/>
              <a:gd name="connsiteY8" fmla="*/ 13335 h 836403"/>
              <a:gd name="connsiteX9" fmla="*/ 5715 w 327665"/>
              <a:gd name="connsiteY9" fmla="*/ 15240 h 836403"/>
              <a:gd name="connsiteX10" fmla="*/ 1905 w 327665"/>
              <a:gd name="connsiteY10" fmla="*/ 28575 h 836403"/>
              <a:gd name="connsiteX11" fmla="*/ 0 w 327665"/>
              <a:gd name="connsiteY11" fmla="*/ 219075 h 836403"/>
              <a:gd name="connsiteX12" fmla="*/ 28575 w 327665"/>
              <a:gd name="connsiteY12" fmla="*/ 247650 h 836403"/>
              <a:gd name="connsiteX13" fmla="*/ 57150 w 327665"/>
              <a:gd name="connsiteY13" fmla="*/ 219075 h 836403"/>
              <a:gd name="connsiteX14" fmla="*/ 58103 w 327665"/>
              <a:gd name="connsiteY14" fmla="*/ 100965 h 836403"/>
              <a:gd name="connsiteX15" fmla="*/ 269558 w 327665"/>
              <a:gd name="connsiteY15" fmla="*/ 534353 h 836403"/>
              <a:gd name="connsiteX16" fmla="*/ 203835 w 327665"/>
              <a:gd name="connsiteY16" fmla="*/ 796290 h 836403"/>
              <a:gd name="connsiteX17" fmla="*/ 217170 w 327665"/>
              <a:gd name="connsiteY17" fmla="*/ 833438 h 836403"/>
              <a:gd name="connsiteX18" fmla="*/ 255270 w 327665"/>
              <a:gd name="connsiteY18" fmla="*/ 821055 h 836403"/>
              <a:gd name="connsiteX19" fmla="*/ 326708 w 327665"/>
              <a:gd name="connsiteY19" fmla="*/ 538163 h 836403"/>
              <a:gd name="connsiteX20" fmla="*/ 95250 w 327665"/>
              <a:gd name="connsiteY20" fmla="*/ 58103 h 83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7665" h="836403">
                <a:moveTo>
                  <a:pt x="95250" y="58103"/>
                </a:moveTo>
                <a:lnTo>
                  <a:pt x="220980" y="59055"/>
                </a:lnTo>
                <a:cubicBezTo>
                  <a:pt x="237173" y="59055"/>
                  <a:pt x="249555" y="46672"/>
                  <a:pt x="249555" y="30480"/>
                </a:cubicBezTo>
                <a:cubicBezTo>
                  <a:pt x="249555" y="14288"/>
                  <a:pt x="237173" y="1905"/>
                  <a:pt x="220980" y="1905"/>
                </a:cubicBezTo>
                <a:lnTo>
                  <a:pt x="30480" y="0"/>
                </a:lnTo>
                <a:cubicBezTo>
                  <a:pt x="23813" y="0"/>
                  <a:pt x="18098" y="1905"/>
                  <a:pt x="12382" y="6667"/>
                </a:cubicBezTo>
                <a:cubicBezTo>
                  <a:pt x="11430" y="6667"/>
                  <a:pt x="11430" y="7620"/>
                  <a:pt x="10478" y="8573"/>
                </a:cubicBezTo>
                <a:cubicBezTo>
                  <a:pt x="9525" y="9525"/>
                  <a:pt x="8573" y="9525"/>
                  <a:pt x="7620" y="11430"/>
                </a:cubicBezTo>
                <a:cubicBezTo>
                  <a:pt x="7620" y="11430"/>
                  <a:pt x="6668" y="12383"/>
                  <a:pt x="6668" y="13335"/>
                </a:cubicBezTo>
                <a:cubicBezTo>
                  <a:pt x="6668" y="13335"/>
                  <a:pt x="5715" y="14288"/>
                  <a:pt x="5715" y="15240"/>
                </a:cubicBezTo>
                <a:cubicBezTo>
                  <a:pt x="2858" y="19050"/>
                  <a:pt x="1905" y="23813"/>
                  <a:pt x="1905" y="28575"/>
                </a:cubicBezTo>
                <a:lnTo>
                  <a:pt x="0" y="219075"/>
                </a:lnTo>
                <a:cubicBezTo>
                  <a:pt x="0" y="235268"/>
                  <a:pt x="12382" y="247650"/>
                  <a:pt x="28575" y="247650"/>
                </a:cubicBezTo>
                <a:cubicBezTo>
                  <a:pt x="44768" y="247650"/>
                  <a:pt x="57150" y="235268"/>
                  <a:pt x="57150" y="219075"/>
                </a:cubicBezTo>
                <a:lnTo>
                  <a:pt x="58103" y="100965"/>
                </a:lnTo>
                <a:cubicBezTo>
                  <a:pt x="207645" y="204788"/>
                  <a:pt x="279083" y="350520"/>
                  <a:pt x="269558" y="534353"/>
                </a:cubicBezTo>
                <a:cubicBezTo>
                  <a:pt x="263843" y="624840"/>
                  <a:pt x="241935" y="713423"/>
                  <a:pt x="203835" y="796290"/>
                </a:cubicBezTo>
                <a:cubicBezTo>
                  <a:pt x="197168" y="810578"/>
                  <a:pt x="202883" y="826770"/>
                  <a:pt x="217170" y="833438"/>
                </a:cubicBezTo>
                <a:cubicBezTo>
                  <a:pt x="230505" y="840105"/>
                  <a:pt x="247650" y="835343"/>
                  <a:pt x="255270" y="821055"/>
                </a:cubicBezTo>
                <a:cubicBezTo>
                  <a:pt x="296228" y="732473"/>
                  <a:pt x="320993" y="636270"/>
                  <a:pt x="326708" y="538163"/>
                </a:cubicBezTo>
                <a:cubicBezTo>
                  <a:pt x="334328" y="398145"/>
                  <a:pt x="300038" y="201930"/>
                  <a:pt x="95250" y="5810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7" name="AutoShape 12" descr="The Basketball Tournament to be played with coronavirus protocols">
            <a:extLst>
              <a:ext uri="{FF2B5EF4-FFF2-40B4-BE49-F238E27FC236}">
                <a16:creationId xmlns:a16="http://schemas.microsoft.com/office/drawing/2014/main" id="{6842D90F-1FCE-F642-8A61-7F3F0E9FA2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265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nary code black and white background with digits">
            <a:extLst>
              <a:ext uri="{FF2B5EF4-FFF2-40B4-BE49-F238E27FC236}">
                <a16:creationId xmlns:a16="http://schemas.microsoft.com/office/drawing/2014/main" id="{CDE6B1D2-C356-F347-92FB-47053B084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46584" y="1"/>
            <a:ext cx="12238584" cy="68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CD99-31A7-6744-AAC8-A7CB3FD9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3" y="1933376"/>
            <a:ext cx="5548183" cy="670440"/>
          </a:xfrm>
        </p:spPr>
        <p:txBody>
          <a:bodyPr>
            <a:normAutofit/>
          </a:bodyPr>
          <a:lstStyle/>
          <a:p>
            <a:r>
              <a:rPr lang="en-IL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API – NBA: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https://www.nba.com/stats/</a:t>
            </a:r>
            <a:endParaRPr lang="en-IL" sz="24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215A6A4D-1564-B543-9FF9-E952E596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23" y="171234"/>
            <a:ext cx="366995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Data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38383-2EE6-8148-B626-08F589D4B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1836"/>
            <a:ext cx="12144926" cy="3163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963C9-23E5-B743-8E75-A637387E704F}"/>
              </a:ext>
            </a:extLst>
          </p:cNvPr>
          <p:cNvSpPr txBox="1"/>
          <p:nvPr/>
        </p:nvSpPr>
        <p:spPr>
          <a:xfrm>
            <a:off x="7152502" y="1280377"/>
            <a:ext cx="4116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b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Games Score – seasons 2020-2021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b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Players Score</a:t>
            </a:r>
          </a:p>
        </p:txBody>
      </p:sp>
    </p:spTree>
    <p:extLst>
      <p:ext uri="{BB962C8B-B14F-4D97-AF65-F5344CB8AC3E}">
        <p14:creationId xmlns:p14="http://schemas.microsoft.com/office/powerpoint/2010/main" val="315257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CFFC-5529-384E-8CA6-0D6BC29B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60" y="1068622"/>
            <a:ext cx="4225269" cy="994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CE4AD-B898-A24A-AAA3-978D9CF3D77D}"/>
              </a:ext>
            </a:extLst>
          </p:cNvPr>
          <p:cNvSpPr txBox="1"/>
          <p:nvPr/>
        </p:nvSpPr>
        <p:spPr>
          <a:xfrm>
            <a:off x="7421377" y="558277"/>
            <a:ext cx="4209721" cy="5533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Missing values: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Dropping columns with too many ‘0’ values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Removing unnecessary information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Table: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Creating 2 more tables with the main information we need for the machine learning step.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New calculation: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Calculate score for each team and player and add the information to the data frame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7E7ACD9-9568-9441-972C-0B41BDFE2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997" y="2812839"/>
            <a:ext cx="6903720" cy="290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73200-182F-1B4B-BEBD-49235BAB16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101601"/>
            <a:ext cx="7829953" cy="427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E7669-6F12-B149-ADA4-BEE742DECD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" y="2870198"/>
            <a:ext cx="8776998" cy="3886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83FD2-63B9-154C-8AFE-D09544F731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10" y="1553028"/>
            <a:ext cx="8382416" cy="35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6BDA1676-61E3-2D47-BFE9-F1E0C89D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EC5905-BE6C-C745-B5B8-F0698E4A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88" y="122450"/>
            <a:ext cx="4577497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Visualization - EDA 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E6ED5-4481-4949-88E3-01CF3DAB4F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273" y="342596"/>
            <a:ext cx="6886126" cy="391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4D030-2B8E-5A44-803B-A4F428DAA4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52" y="2480527"/>
            <a:ext cx="4358033" cy="391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72B22-E81F-0F4D-AF64-8A19469833BC}"/>
              </a:ext>
            </a:extLst>
          </p:cNvPr>
          <p:cNvSpPr txBox="1"/>
          <p:nvPr/>
        </p:nvSpPr>
        <p:spPr>
          <a:xfrm>
            <a:off x="297388" y="1154964"/>
            <a:ext cx="4577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It is hard to conclude anything from the pair plot</a:t>
            </a:r>
            <a:endParaRPr lang="en-IL" sz="24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54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BA, FIBA reschedule new Basketball Africa League to May - Sportsnet.ca">
            <a:extLst>
              <a:ext uri="{FF2B5EF4-FFF2-40B4-BE49-F238E27FC236}">
                <a16:creationId xmlns:a16="http://schemas.microsoft.com/office/drawing/2014/main" id="{C8A5703C-FB50-D041-8212-901B643E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8C192-8211-5943-9F56-34FC9E6E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25" y="186259"/>
            <a:ext cx="1397000" cy="1325563"/>
          </a:xfrm>
        </p:spPr>
        <p:txBody>
          <a:bodyPr/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09050-35EC-1A4D-9B55-7F59C476B0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83" y="2686081"/>
            <a:ext cx="10515600" cy="369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C95CC4-4DB1-7A43-B9FE-2B6241A5307E}"/>
              </a:ext>
            </a:extLst>
          </p:cNvPr>
          <p:cNvSpPr txBox="1"/>
          <p:nvPr/>
        </p:nvSpPr>
        <p:spPr>
          <a:xfrm>
            <a:off x="1050325" y="1503600"/>
            <a:ext cx="5634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Team Name &amp; Total Team Score that we calculate.</a:t>
            </a:r>
          </a:p>
          <a:p>
            <a:r>
              <a:rPr lang="en-IL" dirty="0">
                <a:solidFill>
                  <a:schemeClr val="bg2">
                    <a:lumMod val="25000"/>
                  </a:schemeClr>
                </a:solidFill>
              </a:rPr>
              <a:t> we can see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team with the highest score, and the ratio between the groups</a:t>
            </a:r>
            <a:endParaRPr lang="en-IL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9607-FB8B-3C4A-A562-D8CDDE8560F5}"/>
              </a:ext>
            </a:extLst>
          </p:cNvPr>
          <p:cNvCxnSpPr/>
          <p:nvPr/>
        </p:nvCxnSpPr>
        <p:spPr>
          <a:xfrm>
            <a:off x="358346" y="2953265"/>
            <a:ext cx="10911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A13366-D687-F947-9BA0-8E22C3C054A1}"/>
              </a:ext>
            </a:extLst>
          </p:cNvPr>
          <p:cNvCxnSpPr/>
          <p:nvPr/>
        </p:nvCxnSpPr>
        <p:spPr>
          <a:xfrm>
            <a:off x="374819" y="3674082"/>
            <a:ext cx="10911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4658BC-C6B0-2547-A5F2-AEA5AF3A52A8}"/>
              </a:ext>
            </a:extLst>
          </p:cNvPr>
          <p:cNvSpPr txBox="1"/>
          <p:nvPr/>
        </p:nvSpPr>
        <p:spPr>
          <a:xfrm>
            <a:off x="10632885" y="2686081"/>
            <a:ext cx="716692" cy="28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dirty="0"/>
              <a:t>highest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B30F5-B7DD-3E4D-9DC8-5D1040CEA148}"/>
              </a:ext>
            </a:extLst>
          </p:cNvPr>
          <p:cNvSpPr txBox="1"/>
          <p:nvPr/>
        </p:nvSpPr>
        <p:spPr>
          <a:xfrm>
            <a:off x="10695751" y="3413098"/>
            <a:ext cx="716692" cy="28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dirty="0"/>
              <a:t>lowest</a:t>
            </a:r>
          </a:p>
        </p:txBody>
      </p:sp>
    </p:spTree>
    <p:extLst>
      <p:ext uri="{BB962C8B-B14F-4D97-AF65-F5344CB8AC3E}">
        <p14:creationId xmlns:p14="http://schemas.microsoft.com/office/powerpoint/2010/main" val="35405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481</Words>
  <Application>Microsoft Office PowerPoint</Application>
  <PresentationFormat>Widescreen</PresentationFormat>
  <Paragraphs>73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Meiryo</vt:lpstr>
      <vt:lpstr>Arial</vt:lpstr>
      <vt:lpstr>Calibri</vt:lpstr>
      <vt:lpstr>Calibri Light</vt:lpstr>
      <vt:lpstr>Office Theme</vt:lpstr>
      <vt:lpstr>Data Science- Final Project NBA</vt:lpstr>
      <vt:lpstr>NBA – The National Basketball Association</vt:lpstr>
      <vt:lpstr>Research questions</vt:lpstr>
      <vt:lpstr>Main Steps</vt:lpstr>
      <vt:lpstr>Data sources</vt:lpstr>
      <vt:lpstr>Data Cleaning</vt:lpstr>
      <vt:lpstr>PowerPoint Presentation</vt:lpstr>
      <vt:lpstr>Visualization - EDA </vt:lpstr>
      <vt:lpstr>EDA</vt:lpstr>
      <vt:lpstr>EDA</vt:lpstr>
      <vt:lpstr>EDA</vt:lpstr>
      <vt:lpstr>EDA</vt:lpstr>
      <vt:lpstr>EDA</vt:lpstr>
      <vt:lpstr>Machine Learning</vt:lpstr>
      <vt:lpstr>Machine Learning</vt:lpstr>
      <vt:lpstr>Machine Learning</vt:lpstr>
      <vt:lpstr>Conclution</vt:lpstr>
      <vt:lpstr>Conclution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project - nba</dc:title>
  <dc:creator>May Natan</dc:creator>
  <cp:lastModifiedBy>Amitay Biton</cp:lastModifiedBy>
  <cp:revision>9</cp:revision>
  <dcterms:created xsi:type="dcterms:W3CDTF">2021-06-23T12:18:37Z</dcterms:created>
  <dcterms:modified xsi:type="dcterms:W3CDTF">2021-06-27T20:23:59Z</dcterms:modified>
</cp:coreProperties>
</file>